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media1.m4a" ContentType="audio/unknown"/>
  <Override PartName="/ppt/media/media2.m4a" ContentType="audio/unknown"/>
  <Override PartName="/ppt/media/media3.m4a" ContentType="audio/unknown"/>
  <Override PartName="/ppt/media/media4.m4a" ContentType="audio/unknown"/>
  <Override PartName="/ppt/media/media5.m4a" ContentType="audio/unknown"/>
  <Override PartName="/ppt/media/media6.m4a" ContentType="audio/unknown"/>
  <Override PartName="/ppt/media/media7.m4a" ContentType="audio/unknown"/>
  <Override PartName="/ppt/media/media8.m4a" ContentType="audio/unknown"/>
  <Override PartName="/ppt/media/media9.m4a" ContentType="audio/unknown"/>
  <Override PartName="/ppt/media/media10.m4a" ContentType="audio/unknown"/>
  <Override PartName="/ppt/media/media11.m4a" ContentType="audio/unknown"/>
  <Override PartName="/ppt/media/media12.m4a" ContentType="audio/unknown"/>
  <Override PartName="/ppt/media/media13.m4a" ContentType="audio/unknown"/>
  <Override PartName="/ppt/media/media14.m4a" ContentType="audio/unknown"/>
  <Override PartName="/ppt/media/media15.m4a" ContentType="audio/unknown"/>
  <Override PartName="/ppt/media/media16.m4a" ContentType="audio/unknown"/>
  <Override PartName="/ppt/media/media17.m4a" ContentType="audio/unknown"/>
  <Override PartName="/ppt/media/media18.m4a" ContentType="audio/unknown"/>
  <Override PartName="/ppt/media/media19.m4a" ContentType="audio/unknown"/>
  <Override PartName="/ppt/media/media20.m4a" ContentType="audio/unknown"/>
  <Override PartName="/ppt/media/media21.m4a" ContentType="audio/unknown"/>
  <Override PartName="/ppt/media/media22.m4a" ContentType="audio/unknown"/>
  <Override PartName="/ppt/media/media23.m4a" ContentType="audio/unknown"/>
  <Override PartName="/ppt/media/media24.m4a" ContentType="audio/unknown"/>
  <Override PartName="/ppt/media/media25.m4a" ContentType="audio/unknown"/>
  <Override PartName="/ppt/media/media26.m4a" ContentType="audio/unknown"/>
  <Override PartName="/ppt/media/media27.m4a" ContentType="audio/unknown"/>
  <Override PartName="/ppt/media/media28.m4a" ContentType="audio/unknown"/>
  <Override PartName="/ppt/media/media29.m4a" ContentType="audio/unknown"/>
  <Override PartName="/ppt/media/media30.m4a" ContentType="audio/unknown"/>
  <Override PartName="/ppt/media/media31.m4a" ContentType="audio/unknown"/>
  <Override PartName="/ppt/media/media32.m4a" ContentType="audio/unknown"/>
  <Override PartName="/ppt/media/media1.mp3" ContentType="audio/unknown"/>
  <Override PartName="/ppt/media/media33.m4a" ContentType="audio/unknown"/>
  <Override PartName="/ppt/media/media34.m4a" ContentType="audio/unknown"/>
  <Override PartName="/ppt/media/media35.m4a" ContentType="audio/unknown"/>
  <Override PartName="/ppt/media/media36.m4a" ContentType="audio/unknown"/>
  <Override PartName="/ppt/media/media37.m4a" ContentType="audio/unknown"/>
  <Override PartName="/ppt/media/media38.m4a" ContentType="audio/unknown"/>
  <Override PartName="/ppt/media/media39.m4a" ContentType="audio/unknown"/>
  <Override PartName="/ppt/media/media40.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1pPr>
    <a:lvl2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2pPr>
    <a:lvl3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3pPr>
    <a:lvl4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4pPr>
    <a:lvl5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5pPr>
    <a:lvl6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6pPr>
    <a:lvl7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7pPr>
    <a:lvl8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8pPr>
    <a:lvl9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Ref idx="minor">
          <a:srgbClr val="000000"/>
        </a:fontRef>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605575"/>
              <a:satOff val="15655"/>
              <a:lumOff val="22628"/>
            </a:scheme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n"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5B5A5A"/>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Ref idx="minor">
          <a:srgbClr val="000000"/>
        </a:fontRef>
        <a:srgbClr val="000000"/>
      </a:tcTxStyle>
      <a:tcStyle>
        <a:tcBdr>
          <a:left>
            <a:ln w="12700" cap="flat">
              <a:solidFill>
                <a:srgbClr val="A7AAA9"/>
              </a:solidFill>
              <a:prstDash val="solid"/>
              <a:miter lim="400000"/>
            </a:ln>
          </a:left>
          <a:right>
            <a:ln w="12700" cap="flat">
              <a:solidFill>
                <a:srgbClr val="A7AAA9"/>
              </a:solidFill>
              <a:prstDash val="solid"/>
              <a:miter lim="400000"/>
            </a:ln>
          </a:right>
          <a:top>
            <a:ln w="254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7AAA9"/>
              </a:solidFill>
              <a:prstDash val="solid"/>
              <a:miter lim="400000"/>
            </a:ln>
          </a:insideH>
          <a:insideV>
            <a:ln w="12700" cap="flat">
              <a:solidFill>
                <a:srgbClr val="A7AAA9"/>
              </a:solidFill>
              <a:prstDash val="solid"/>
              <a:miter lim="400000"/>
            </a:ln>
          </a:insideV>
        </a:tcBdr>
        <a:fill>
          <a:noFill/>
        </a:fill>
      </a:tcStyle>
    </a:lastRow>
    <a:firstRow>
      <a:tcTxStyle b="on" i="off">
        <a:fontRef idx="minor">
          <a:srgbClr val="FFFFFF"/>
        </a:fontRef>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711200" y="2197100"/>
            <a:ext cx="11582400" cy="3302000"/>
          </a:xfrm>
          <a:prstGeom prst="rect">
            <a:avLst/>
          </a:prstGeom>
        </p:spPr>
        <p:txBody>
          <a:bodyPr anchor="b"/>
          <a:lstStyle>
            <a:lvl1pPr>
              <a:lnSpc>
                <a:spcPct val="80000"/>
              </a:lnSpc>
              <a:defRPr spc="-82" sz="8200"/>
            </a:lvl1pPr>
          </a:lstStyle>
          <a:p>
            <a:pPr/>
            <a:r>
              <a:t>Title Text</a:t>
            </a:r>
          </a:p>
        </p:txBody>
      </p:sp>
      <p:sp>
        <p:nvSpPr>
          <p:cNvPr id="12" name="Body Level One…"/>
          <p:cNvSpPr txBox="1"/>
          <p:nvPr>
            <p:ph type="body" sz="quarter" idx="1"/>
          </p:nvPr>
        </p:nvSpPr>
        <p:spPr>
          <a:xfrm>
            <a:off x="711200" y="5334000"/>
            <a:ext cx="11582400" cy="1455526"/>
          </a:xfrm>
          <a:prstGeom prst="rect">
            <a:avLst/>
          </a:prstGeom>
        </p:spPr>
        <p:txBody>
          <a:bodyPr/>
          <a:lstStyle>
            <a:lvl1pPr marL="0" indent="0" algn="ctr" defTabSz="584200">
              <a:lnSpc>
                <a:spcPct val="100000"/>
              </a:lnSpc>
              <a:spcBef>
                <a:spcPts val="0"/>
              </a:spcBef>
              <a:buSzTx/>
              <a:buNone/>
              <a:defRPr b="1" spc="-38" sz="3800"/>
            </a:lvl1pPr>
            <a:lvl2pPr marL="0" indent="0" algn="ctr" defTabSz="584200">
              <a:lnSpc>
                <a:spcPct val="100000"/>
              </a:lnSpc>
              <a:spcBef>
                <a:spcPts val="0"/>
              </a:spcBef>
              <a:buSzTx/>
              <a:buNone/>
              <a:defRPr b="1" spc="-38" sz="3800"/>
            </a:lvl2pPr>
            <a:lvl3pPr marL="0" indent="0" algn="ctr" defTabSz="584200">
              <a:lnSpc>
                <a:spcPct val="100000"/>
              </a:lnSpc>
              <a:spcBef>
                <a:spcPts val="0"/>
              </a:spcBef>
              <a:buSzTx/>
              <a:buNone/>
              <a:defRPr b="1" spc="-38" sz="3800"/>
            </a:lvl3pPr>
            <a:lvl4pPr marL="0" indent="0" algn="ctr" defTabSz="584200">
              <a:lnSpc>
                <a:spcPct val="100000"/>
              </a:lnSpc>
              <a:spcBef>
                <a:spcPts val="0"/>
              </a:spcBef>
              <a:buSzTx/>
              <a:buNone/>
              <a:defRPr b="1" spc="-38" sz="3800"/>
            </a:lvl4pPr>
            <a:lvl5pPr marL="0" indent="0" algn="ctr" defTabSz="584200">
              <a:lnSpc>
                <a:spcPct val="100000"/>
              </a:lnSpc>
              <a:spcBef>
                <a:spcPts val="0"/>
              </a:spcBef>
              <a:buSzTx/>
              <a:buNone/>
              <a:defRPr b="1" spc="-38" sz="3800"/>
            </a:lvl5pPr>
          </a:lstStyle>
          <a:p>
            <a:pPr/>
            <a:r>
              <a:t>Body Level One</a:t>
            </a:r>
          </a:p>
          <a:p>
            <a:pPr lvl="1"/>
            <a:r>
              <a:t>Body Level Two</a:t>
            </a:r>
          </a:p>
          <a:p>
            <a:pPr lvl="2"/>
            <a:r>
              <a:t>Body Level Three</a:t>
            </a:r>
          </a:p>
          <a:p>
            <a:pPr lvl="3"/>
            <a:r>
              <a:t>Body Level Four</a:t>
            </a:r>
          </a:p>
          <a:p>
            <a:pPr lvl="4"/>
            <a:r>
              <a:t>Body Level Five</a:t>
            </a:r>
          </a:p>
        </p:txBody>
      </p:sp>
      <p:sp>
        <p:nvSpPr>
          <p:cNvPr id="13" name="Rectangle"/>
          <p:cNvSpPr txBox="1"/>
          <p:nvPr>
            <p:ph type="body" sz="quarter" idx="13"/>
          </p:nvPr>
        </p:nvSpPr>
        <p:spPr>
          <a:xfrm>
            <a:off x="711200" y="8410816"/>
            <a:ext cx="11582400" cy="429261"/>
          </a:xfrm>
          <a:prstGeom prst="rect">
            <a:avLst/>
          </a:prstGeom>
        </p:spPr>
        <p:txBody>
          <a:bodyPr/>
          <a:lstStyle/>
          <a:p>
            <a:pPr marL="0" indent="0" algn="ctr" defTabSz="587022">
              <a:lnSpc>
                <a:spcPct val="100000"/>
              </a:lnSpc>
              <a:spcBef>
                <a:spcPts val="0"/>
              </a:spcBef>
              <a:buSzTx/>
              <a:buNone/>
              <a:defRPr spc="-19" sz="2000"/>
            </a:pPr>
          </a:p>
        </p:txBody>
      </p:sp>
      <p:sp>
        <p:nvSpPr>
          <p:cNvPr id="14" name="Slide Number"/>
          <p:cNvSpPr txBox="1"/>
          <p:nvPr>
            <p:ph type="sldNum" sz="quarter" idx="2"/>
          </p:nvPr>
        </p:nvSpPr>
        <p:spPr>
          <a:xfrm>
            <a:off x="6347128" y="9129521"/>
            <a:ext cx="31206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idx="1"/>
          </p:nvPr>
        </p:nvSpPr>
        <p:spPr>
          <a:xfrm>
            <a:off x="711200" y="2451100"/>
            <a:ext cx="11582400" cy="4445000"/>
          </a:xfrm>
          <a:prstGeom prst="rect">
            <a:avLst/>
          </a:prstGeom>
        </p:spPr>
        <p:txBody>
          <a:bodyPr anchor="ctr"/>
          <a:lstStyle>
            <a:lvl1pPr marL="0" indent="0" algn="ctr">
              <a:lnSpc>
                <a:spcPct val="80000"/>
              </a:lnSpc>
              <a:spcBef>
                <a:spcPts val="0"/>
              </a:spcBef>
              <a:buSzTx/>
              <a:buNone/>
              <a:defRPr sz="8200"/>
            </a:lvl1pPr>
            <a:lvl2pPr marL="0" indent="0" algn="ctr">
              <a:lnSpc>
                <a:spcPct val="80000"/>
              </a:lnSpc>
              <a:spcBef>
                <a:spcPts val="0"/>
              </a:spcBef>
              <a:buSzTx/>
              <a:buNone/>
              <a:defRPr sz="8200"/>
            </a:lvl2pPr>
            <a:lvl3pPr marL="0" indent="0" algn="ctr">
              <a:lnSpc>
                <a:spcPct val="80000"/>
              </a:lnSpc>
              <a:spcBef>
                <a:spcPts val="0"/>
              </a:spcBef>
              <a:buSzTx/>
              <a:buNone/>
              <a:defRPr sz="8200"/>
            </a:lvl3pPr>
            <a:lvl4pPr marL="0" indent="0" algn="ctr">
              <a:lnSpc>
                <a:spcPct val="80000"/>
              </a:lnSpc>
              <a:spcBef>
                <a:spcPts val="0"/>
              </a:spcBef>
              <a:buSzTx/>
              <a:buNone/>
              <a:defRPr sz="8200"/>
            </a:lvl4pPr>
            <a:lvl5pPr marL="0" indent="0" algn="ctr">
              <a:lnSpc>
                <a:spcPct val="80000"/>
              </a:lnSpc>
              <a:spcBef>
                <a:spcPts val="0"/>
              </a:spcBef>
              <a:buSzTx/>
              <a:buNone/>
              <a:defRPr sz="8200"/>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p:nvPr>
        </p:nvSpPr>
        <p:spPr>
          <a:xfrm>
            <a:off x="711200" y="1926083"/>
            <a:ext cx="11582400" cy="4157038"/>
          </a:xfrm>
          <a:prstGeom prst="rect">
            <a:avLst/>
          </a:prstGeom>
        </p:spPr>
        <p:txBody>
          <a:bodyPr anchor="b"/>
          <a:lstStyle>
            <a:lvl1pPr marL="0" indent="0" algn="ctr">
              <a:lnSpc>
                <a:spcPct val="80000"/>
              </a:lnSpc>
              <a:spcBef>
                <a:spcPts val="0"/>
              </a:spcBef>
              <a:buSzTx/>
              <a:buNone/>
              <a:defRPr b="1" sz="15800"/>
            </a:lvl1pPr>
            <a:lvl2pPr marL="0" indent="0" algn="ctr">
              <a:lnSpc>
                <a:spcPct val="80000"/>
              </a:lnSpc>
              <a:spcBef>
                <a:spcPts val="0"/>
              </a:spcBef>
              <a:buSzTx/>
              <a:buNone/>
              <a:defRPr b="1" sz="15800"/>
            </a:lvl2pPr>
            <a:lvl3pPr marL="0" indent="0" algn="ctr">
              <a:lnSpc>
                <a:spcPct val="80000"/>
              </a:lnSpc>
              <a:spcBef>
                <a:spcPts val="0"/>
              </a:spcBef>
              <a:buSzTx/>
              <a:buNone/>
              <a:defRPr b="1" sz="15800"/>
            </a:lvl3pPr>
            <a:lvl4pPr marL="0" indent="0" algn="ctr">
              <a:lnSpc>
                <a:spcPct val="80000"/>
              </a:lnSpc>
              <a:spcBef>
                <a:spcPts val="0"/>
              </a:spcBef>
              <a:buSzTx/>
              <a:buNone/>
              <a:defRPr b="1" sz="15800"/>
            </a:lvl4pPr>
            <a:lvl5pPr marL="0" indent="0" algn="ctr">
              <a:lnSpc>
                <a:spcPct val="80000"/>
              </a:lnSpc>
              <a:spcBef>
                <a:spcPts val="0"/>
              </a:spcBef>
              <a:buSzTx/>
              <a:buNone/>
              <a:defRPr b="1" sz="15800"/>
            </a:lvl5pPr>
          </a:lstStyle>
          <a:p>
            <a:pPr/>
            <a:r>
              <a:t>Body Level One</a:t>
            </a:r>
          </a:p>
          <a:p>
            <a:pPr lvl="1"/>
            <a:r>
              <a:t>Body Level Two</a:t>
            </a:r>
          </a:p>
          <a:p>
            <a:pPr lvl="2"/>
            <a:r>
              <a:t>Body Level Three</a:t>
            </a:r>
          </a:p>
          <a:p>
            <a:pPr lvl="3"/>
            <a:r>
              <a:t>Body Level Four</a:t>
            </a:r>
          </a:p>
          <a:p>
            <a:pPr lvl="4"/>
            <a:r>
              <a:t>Body Level Five</a:t>
            </a:r>
          </a:p>
        </p:txBody>
      </p:sp>
      <p:sp>
        <p:nvSpPr>
          <p:cNvPr id="107" name="Rectangle"/>
          <p:cNvSpPr txBox="1"/>
          <p:nvPr>
            <p:ph type="body" sz="quarter" idx="13"/>
          </p:nvPr>
        </p:nvSpPr>
        <p:spPr>
          <a:xfrm>
            <a:off x="711200" y="5625409"/>
            <a:ext cx="11582400" cy="630937"/>
          </a:xfrm>
          <a:prstGeom prst="rect">
            <a:avLst/>
          </a:prstGeom>
        </p:spPr>
        <p:txBody>
          <a:bodyPr/>
          <a:lstStyle/>
          <a:p>
            <a:pPr marL="0" indent="0" algn="ctr" defTabSz="584200">
              <a:lnSpc>
                <a:spcPct val="100000"/>
              </a:lnSpc>
              <a:spcBef>
                <a:spcPts val="0"/>
              </a:spcBef>
              <a:buSzTx/>
              <a:buNone/>
              <a:defRPr b="1" spc="-32" sz="3200"/>
            </a:pP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Rectangle"/>
          <p:cNvSpPr txBox="1"/>
          <p:nvPr>
            <p:ph type="body" sz="quarter" idx="13"/>
          </p:nvPr>
        </p:nvSpPr>
        <p:spPr>
          <a:xfrm>
            <a:off x="711200" y="7191692"/>
            <a:ext cx="11582400" cy="630937"/>
          </a:xfrm>
          <a:prstGeom prst="rect">
            <a:avLst/>
          </a:prstGeom>
        </p:spPr>
        <p:txBody>
          <a:bodyPr anchor="ctr"/>
          <a:lstStyle/>
          <a:p>
            <a:pPr marL="0" indent="0" algn="ctr" defTabSz="584200">
              <a:lnSpc>
                <a:spcPct val="100000"/>
              </a:lnSpc>
              <a:spcBef>
                <a:spcPts val="0"/>
              </a:spcBef>
              <a:buSzTx/>
              <a:buNone/>
              <a:defRPr b="1" spc="-32" sz="3200"/>
            </a:pPr>
          </a:p>
        </p:txBody>
      </p:sp>
      <p:sp>
        <p:nvSpPr>
          <p:cNvPr id="116" name="Body Level One…"/>
          <p:cNvSpPr txBox="1"/>
          <p:nvPr>
            <p:ph type="body" sz="half" idx="1"/>
          </p:nvPr>
        </p:nvSpPr>
        <p:spPr>
          <a:xfrm>
            <a:off x="711200" y="2743200"/>
            <a:ext cx="11582400" cy="3619500"/>
          </a:xfrm>
          <a:prstGeom prst="rect">
            <a:avLst/>
          </a:prstGeom>
        </p:spPr>
        <p:txBody>
          <a:bodyPr anchor="ctr"/>
          <a:lstStyle>
            <a:lvl1pPr marL="0" indent="0" algn="ctr" defTabSz="584200">
              <a:lnSpc>
                <a:spcPct val="80000"/>
              </a:lnSpc>
              <a:spcBef>
                <a:spcPts val="0"/>
              </a:spcBef>
              <a:buSzTx/>
              <a:buNone/>
              <a:defRPr b="1" sz="5800"/>
            </a:lvl1pPr>
            <a:lvl2pPr marL="0" indent="0" algn="ctr" defTabSz="584200">
              <a:lnSpc>
                <a:spcPct val="80000"/>
              </a:lnSpc>
              <a:spcBef>
                <a:spcPts val="0"/>
              </a:spcBef>
              <a:buSzTx/>
              <a:buNone/>
              <a:defRPr b="1" sz="5800"/>
            </a:lvl2pPr>
            <a:lvl3pPr marL="0" indent="0" algn="ctr" defTabSz="584200">
              <a:lnSpc>
                <a:spcPct val="80000"/>
              </a:lnSpc>
              <a:spcBef>
                <a:spcPts val="0"/>
              </a:spcBef>
              <a:buSzTx/>
              <a:buNone/>
              <a:defRPr b="1" sz="5800"/>
            </a:lvl3pPr>
            <a:lvl4pPr marL="0" indent="0" algn="ctr" defTabSz="584200">
              <a:lnSpc>
                <a:spcPct val="80000"/>
              </a:lnSpc>
              <a:spcBef>
                <a:spcPts val="0"/>
              </a:spcBef>
              <a:buSzTx/>
              <a:buNone/>
              <a:defRPr b="1" sz="5800"/>
            </a:lvl4pPr>
            <a:lvl5pPr marL="0" indent="0" algn="ctr" defTabSz="584200">
              <a:lnSpc>
                <a:spcPct val="80000"/>
              </a:lnSpc>
              <a:spcBef>
                <a:spcPts val="0"/>
              </a:spcBef>
              <a:buSzTx/>
              <a:buNone/>
              <a:defRPr b="1" sz="58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915009552_2264x1509.jpeg"/>
          <p:cNvSpPr/>
          <p:nvPr>
            <p:ph type="pic" sz="quarter" idx="13"/>
          </p:nvPr>
        </p:nvSpPr>
        <p:spPr>
          <a:xfrm>
            <a:off x="6598373" y="762000"/>
            <a:ext cx="5715001" cy="3809159"/>
          </a:xfrm>
          <a:prstGeom prst="rect">
            <a:avLst/>
          </a:prstGeom>
        </p:spPr>
        <p:txBody>
          <a:bodyPr lIns="91439" tIns="45719" rIns="91439" bIns="45719">
            <a:noAutofit/>
          </a:bodyPr>
          <a:lstStyle/>
          <a:p>
            <a:pPr/>
          </a:p>
        </p:txBody>
      </p:sp>
      <p:sp>
        <p:nvSpPr>
          <p:cNvPr id="125" name="740519873_3318x2212.jpeg"/>
          <p:cNvSpPr/>
          <p:nvPr>
            <p:ph type="pic" idx="14"/>
          </p:nvPr>
        </p:nvSpPr>
        <p:spPr>
          <a:xfrm>
            <a:off x="-2387600" y="762000"/>
            <a:ext cx="11887200" cy="7924800"/>
          </a:xfrm>
          <a:prstGeom prst="rect">
            <a:avLst/>
          </a:prstGeom>
        </p:spPr>
        <p:txBody>
          <a:bodyPr lIns="91439" tIns="45719" rIns="91439" bIns="45719">
            <a:noAutofit/>
          </a:bodyPr>
          <a:lstStyle/>
          <a:p>
            <a:pPr/>
          </a:p>
        </p:txBody>
      </p:sp>
      <p:sp>
        <p:nvSpPr>
          <p:cNvPr id="126" name="941297804_1296x1457.jpg"/>
          <p:cNvSpPr/>
          <p:nvPr>
            <p:ph type="pic" sz="half" idx="15"/>
          </p:nvPr>
        </p:nvSpPr>
        <p:spPr>
          <a:xfrm>
            <a:off x="6661873" y="3637404"/>
            <a:ext cx="5588001" cy="6282189"/>
          </a:xfrm>
          <a:prstGeom prst="rect">
            <a:avLst/>
          </a:prstGeom>
        </p:spPr>
        <p:txBody>
          <a:bodyPr lIns="91439" tIns="45719" rIns="91439" bIns="45719">
            <a:noAutofit/>
          </a:bodyPr>
          <a:lstStyle/>
          <a:p>
            <a:pPr/>
          </a:p>
        </p:txBody>
      </p:sp>
      <p:sp>
        <p:nvSpPr>
          <p:cNvPr id="127" name="Slide Number"/>
          <p:cNvSpPr txBox="1"/>
          <p:nvPr>
            <p:ph type="sldNum" sz="quarter" idx="2"/>
          </p:nvPr>
        </p:nvSpPr>
        <p:spPr>
          <a:xfrm>
            <a:off x="6346366" y="9129521"/>
            <a:ext cx="31206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740519873_3318x2212.jpeg"/>
          <p:cNvSpPr/>
          <p:nvPr>
            <p:ph type="pic" idx="13"/>
          </p:nvPr>
        </p:nvSpPr>
        <p:spPr>
          <a:xfrm>
            <a:off x="558800" y="762000"/>
            <a:ext cx="11887200" cy="7924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740519873_3318x2212.jpeg"/>
          <p:cNvSpPr/>
          <p:nvPr>
            <p:ph type="pic" idx="13"/>
          </p:nvPr>
        </p:nvSpPr>
        <p:spPr>
          <a:xfrm>
            <a:off x="-1320800" y="-596900"/>
            <a:ext cx="15633700" cy="10422467"/>
          </a:xfrm>
          <a:prstGeom prst="rect">
            <a:avLst/>
          </a:prstGeom>
        </p:spPr>
        <p:txBody>
          <a:bodyPr lIns="91439" tIns="45719" rIns="91439" bIns="45719">
            <a:noAutofit/>
          </a:bodyPr>
          <a:lstStyle/>
          <a:p>
            <a:pPr/>
          </a:p>
        </p:txBody>
      </p:sp>
      <p:sp>
        <p:nvSpPr>
          <p:cNvPr id="22" name="Title Text"/>
          <p:cNvSpPr txBox="1"/>
          <p:nvPr>
            <p:ph type="title"/>
          </p:nvPr>
        </p:nvSpPr>
        <p:spPr>
          <a:xfrm>
            <a:off x="711200" y="2197100"/>
            <a:ext cx="11582400" cy="3302000"/>
          </a:xfrm>
          <a:prstGeom prst="rect">
            <a:avLst/>
          </a:prstGeom>
        </p:spPr>
        <p:txBody>
          <a:bodyPr anchor="b"/>
          <a:lstStyle>
            <a:lvl1pPr>
              <a:lnSpc>
                <a:spcPct val="80000"/>
              </a:lnSpc>
              <a:defRPr spc="-82" sz="8200">
                <a:solidFill>
                  <a:srgbClr val="FFFFFF"/>
                </a:solidFill>
              </a:defRPr>
            </a:lvl1pPr>
          </a:lstStyle>
          <a:p>
            <a:pPr/>
            <a:r>
              <a:t>Title Text</a:t>
            </a:r>
          </a:p>
        </p:txBody>
      </p:sp>
      <p:sp>
        <p:nvSpPr>
          <p:cNvPr id="23" name="Body Level One…"/>
          <p:cNvSpPr txBox="1"/>
          <p:nvPr>
            <p:ph type="body" sz="quarter" idx="1"/>
          </p:nvPr>
        </p:nvSpPr>
        <p:spPr>
          <a:xfrm>
            <a:off x="711200" y="5334000"/>
            <a:ext cx="11582400" cy="1457152"/>
          </a:xfrm>
          <a:prstGeom prst="rect">
            <a:avLst/>
          </a:prstGeom>
        </p:spPr>
        <p:txBody>
          <a:bodyPr/>
          <a:lstStyle>
            <a:lvl1pPr marL="0" indent="0" algn="ctr" defTabSz="584200">
              <a:lnSpc>
                <a:spcPct val="100000"/>
              </a:lnSpc>
              <a:spcBef>
                <a:spcPts val="0"/>
              </a:spcBef>
              <a:buSzTx/>
              <a:buNone/>
              <a:defRPr b="1" spc="-38" sz="3800">
                <a:solidFill>
                  <a:srgbClr val="FFFFFF"/>
                </a:solidFill>
              </a:defRPr>
            </a:lvl1pPr>
            <a:lvl2pPr marL="0" indent="0" algn="ctr" defTabSz="584200">
              <a:lnSpc>
                <a:spcPct val="100000"/>
              </a:lnSpc>
              <a:spcBef>
                <a:spcPts val="0"/>
              </a:spcBef>
              <a:buSzTx/>
              <a:buNone/>
              <a:defRPr b="1" spc="-38" sz="3800">
                <a:solidFill>
                  <a:srgbClr val="FFFFFF"/>
                </a:solidFill>
              </a:defRPr>
            </a:lvl2pPr>
            <a:lvl3pPr marL="0" indent="0" algn="ctr" defTabSz="584200">
              <a:lnSpc>
                <a:spcPct val="100000"/>
              </a:lnSpc>
              <a:spcBef>
                <a:spcPts val="0"/>
              </a:spcBef>
              <a:buSzTx/>
              <a:buNone/>
              <a:defRPr b="1" spc="-38" sz="3800">
                <a:solidFill>
                  <a:srgbClr val="FFFFFF"/>
                </a:solidFill>
              </a:defRPr>
            </a:lvl3pPr>
            <a:lvl4pPr marL="0" indent="0" algn="ctr" defTabSz="584200">
              <a:lnSpc>
                <a:spcPct val="100000"/>
              </a:lnSpc>
              <a:spcBef>
                <a:spcPts val="0"/>
              </a:spcBef>
              <a:buSzTx/>
              <a:buNone/>
              <a:defRPr b="1" spc="-38" sz="3800">
                <a:solidFill>
                  <a:srgbClr val="FFFFFF"/>
                </a:solidFill>
              </a:defRPr>
            </a:lvl4pPr>
            <a:lvl5pPr marL="0" indent="0" algn="ctr" defTabSz="584200">
              <a:lnSpc>
                <a:spcPct val="100000"/>
              </a:lnSpc>
              <a:spcBef>
                <a:spcPts val="0"/>
              </a:spcBef>
              <a:buSzTx/>
              <a:buNone/>
              <a:defRPr b="1" spc="-38" sz="3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4" name="Rectangle"/>
          <p:cNvSpPr txBox="1"/>
          <p:nvPr>
            <p:ph type="body" sz="quarter" idx="14"/>
          </p:nvPr>
        </p:nvSpPr>
        <p:spPr>
          <a:xfrm>
            <a:off x="711200" y="8407400"/>
            <a:ext cx="11582400" cy="429260"/>
          </a:xfrm>
          <a:prstGeom prst="rect">
            <a:avLst/>
          </a:prstGeom>
        </p:spPr>
        <p:txBody>
          <a:bodyPr/>
          <a:lstStyle/>
          <a:p>
            <a:pPr marL="0" indent="0" algn="ctr" defTabSz="587022">
              <a:lnSpc>
                <a:spcPct val="100000"/>
              </a:lnSpc>
              <a:spcBef>
                <a:spcPts val="0"/>
              </a:spcBef>
              <a:buSzTx/>
              <a:buNone/>
              <a:defRPr spc="-19" sz="2000">
                <a:solidFill>
                  <a:srgbClr val="FFFFFF"/>
                </a:solidFill>
              </a:defRPr>
            </a:pPr>
          </a:p>
        </p:txBody>
      </p:sp>
      <p:sp>
        <p:nvSpPr>
          <p:cNvPr id="25" name="Slide Number"/>
          <p:cNvSpPr txBox="1"/>
          <p:nvPr>
            <p:ph type="sldNum" sz="quarter" idx="2"/>
          </p:nvPr>
        </p:nvSpPr>
        <p:spPr>
          <a:xfrm>
            <a:off x="6347128" y="9129521"/>
            <a:ext cx="312068" cy="317501"/>
          </a:xfrm>
          <a:prstGeom prst="rect">
            <a:avLst/>
          </a:prstGeom>
        </p:spPr>
        <p:txBody>
          <a:bodyPr/>
          <a:lstStyle>
            <a:lvl1pPr defTabSz="584200">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5009552_2264x1509.jpeg"/>
          <p:cNvSpPr/>
          <p:nvPr>
            <p:ph type="pic" idx="13"/>
          </p:nvPr>
        </p:nvSpPr>
        <p:spPr>
          <a:xfrm>
            <a:off x="3427686" y="762000"/>
            <a:ext cx="11889828" cy="7924800"/>
          </a:xfrm>
          <a:prstGeom prst="rect">
            <a:avLst/>
          </a:prstGeom>
        </p:spPr>
        <p:txBody>
          <a:bodyPr lIns="91439" tIns="45719" rIns="91439" bIns="45719">
            <a:noAutofit/>
          </a:bodyPr>
          <a:lstStyle/>
          <a:p>
            <a:pPr/>
          </a:p>
        </p:txBody>
      </p:sp>
      <p:sp>
        <p:nvSpPr>
          <p:cNvPr id="33" name="Title Text"/>
          <p:cNvSpPr txBox="1"/>
          <p:nvPr>
            <p:ph type="title"/>
          </p:nvPr>
        </p:nvSpPr>
        <p:spPr>
          <a:xfrm>
            <a:off x="711406" y="2851794"/>
            <a:ext cx="5058553" cy="2088506"/>
          </a:xfrm>
          <a:prstGeom prst="rect">
            <a:avLst/>
          </a:prstGeom>
        </p:spPr>
        <p:txBody>
          <a:bodyPr anchor="b"/>
          <a:lstStyle/>
          <a:p>
            <a:pPr/>
            <a:r>
              <a:t>Title Text</a:t>
            </a:r>
          </a:p>
        </p:txBody>
      </p:sp>
      <p:sp>
        <p:nvSpPr>
          <p:cNvPr id="34" name="Body Level One…"/>
          <p:cNvSpPr txBox="1"/>
          <p:nvPr>
            <p:ph type="body" sz="quarter" idx="1"/>
          </p:nvPr>
        </p:nvSpPr>
        <p:spPr>
          <a:xfrm>
            <a:off x="711406" y="4775200"/>
            <a:ext cx="5058553" cy="3911600"/>
          </a:xfrm>
          <a:prstGeom prst="rect">
            <a:avLst/>
          </a:prstGeom>
        </p:spPr>
        <p:txBody>
          <a:bodyPr/>
          <a:lstStyle>
            <a:lvl1pPr marL="0" indent="0" algn="ctr" defTabSz="584200">
              <a:lnSpc>
                <a:spcPct val="100000"/>
              </a:lnSpc>
              <a:spcBef>
                <a:spcPts val="0"/>
              </a:spcBef>
              <a:buSzTx/>
              <a:buNone/>
              <a:defRPr b="1" spc="-32" sz="3200"/>
            </a:lvl1pPr>
            <a:lvl2pPr marL="0" indent="0" algn="ctr" defTabSz="584200">
              <a:lnSpc>
                <a:spcPct val="100000"/>
              </a:lnSpc>
              <a:spcBef>
                <a:spcPts val="0"/>
              </a:spcBef>
              <a:buSzTx/>
              <a:buNone/>
              <a:defRPr b="1" spc="-32" sz="3200"/>
            </a:lvl2pPr>
            <a:lvl3pPr marL="0" indent="0" algn="ctr" defTabSz="584200">
              <a:lnSpc>
                <a:spcPct val="100000"/>
              </a:lnSpc>
              <a:spcBef>
                <a:spcPts val="0"/>
              </a:spcBef>
              <a:buSzTx/>
              <a:buNone/>
              <a:defRPr b="1" spc="-32" sz="3200"/>
            </a:lvl3pPr>
            <a:lvl4pPr marL="0" indent="0" algn="ctr" defTabSz="584200">
              <a:lnSpc>
                <a:spcPct val="100000"/>
              </a:lnSpc>
              <a:spcBef>
                <a:spcPts val="0"/>
              </a:spcBef>
              <a:buSzTx/>
              <a:buNone/>
              <a:defRPr b="1" spc="-32" sz="3200"/>
            </a:lvl4pPr>
            <a:lvl5pPr marL="0" indent="0" algn="ctr" defTabSz="584200">
              <a:lnSpc>
                <a:spcPct val="100000"/>
              </a:lnSpc>
              <a:spcBef>
                <a:spcPts val="0"/>
              </a:spcBef>
              <a:buSzTx/>
              <a:buNone/>
              <a:defRPr b="1" spc="-32" sz="3200"/>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3" name="Title Text"/>
          <p:cNvSpPr txBox="1"/>
          <p:nvPr>
            <p:ph type="title"/>
          </p:nvPr>
        </p:nvSpPr>
        <p:spPr>
          <a:prstGeom prst="rect">
            <a:avLst/>
          </a:prstGeom>
        </p:spPr>
        <p:txBody>
          <a:bodyPr/>
          <a:lstStyle/>
          <a:p>
            <a:pPr/>
            <a:r>
              <a:t>Title Text</a:t>
            </a:r>
          </a:p>
        </p:txBody>
      </p:sp>
      <p:sp>
        <p:nvSpPr>
          <p:cNvPr id="44" name="Rectangle"/>
          <p:cNvSpPr txBox="1"/>
          <p:nvPr>
            <p:ph type="body" sz="quarter" idx="13"/>
          </p:nvPr>
        </p:nvSpPr>
        <p:spPr>
          <a:xfrm>
            <a:off x="711200" y="1504879"/>
            <a:ext cx="11582400" cy="630937"/>
          </a:xfrm>
          <a:prstGeom prst="rect">
            <a:avLst/>
          </a:prstGeom>
        </p:spPr>
        <p:txBody>
          <a:bodyPr/>
          <a:lstStyle/>
          <a:p>
            <a:pPr marL="0" indent="0" algn="ctr" defTabSz="584200">
              <a:lnSpc>
                <a:spcPct val="100000"/>
              </a:lnSpc>
              <a:spcBef>
                <a:spcPts val="0"/>
              </a:spcBef>
              <a:buSzTx/>
              <a:buNone/>
              <a:defRPr b="1" spc="-32" sz="3200"/>
            </a:pP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p:nvPr>
        </p:nvSpPr>
        <p:spPr>
          <a:prstGeom prst="rect">
            <a:avLst/>
          </a:prstGeom>
        </p:spPr>
        <p:txBody>
          <a:bodyPr numCol="2" spcCol="579120"/>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Title Text"/>
          <p:cNvSpPr txBox="1"/>
          <p:nvPr>
            <p:ph type="title"/>
          </p:nvPr>
        </p:nvSpPr>
        <p:spPr>
          <a:xfrm>
            <a:off x="707744" y="369937"/>
            <a:ext cx="5054071" cy="2030363"/>
          </a:xfrm>
          <a:prstGeom prst="rect">
            <a:avLst/>
          </a:prstGeom>
        </p:spPr>
        <p:txBody>
          <a:bodyPr anchor="b"/>
          <a:lstStyle/>
          <a:p>
            <a:pPr/>
            <a:r>
              <a:t>Title Text</a:t>
            </a:r>
          </a:p>
        </p:txBody>
      </p:sp>
      <p:sp>
        <p:nvSpPr>
          <p:cNvPr id="61" name="Body Level One…"/>
          <p:cNvSpPr txBox="1"/>
          <p:nvPr>
            <p:ph type="body" sz="half" idx="1"/>
          </p:nvPr>
        </p:nvSpPr>
        <p:spPr>
          <a:xfrm>
            <a:off x="711200" y="3412066"/>
            <a:ext cx="5054600" cy="526709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Rectangle"/>
          <p:cNvSpPr txBox="1"/>
          <p:nvPr>
            <p:ph type="body" sz="quarter" idx="13"/>
          </p:nvPr>
        </p:nvSpPr>
        <p:spPr>
          <a:xfrm>
            <a:off x="711200" y="2268982"/>
            <a:ext cx="5054600" cy="630937"/>
          </a:xfrm>
          <a:prstGeom prst="rect">
            <a:avLst/>
          </a:prstGeom>
        </p:spPr>
        <p:txBody>
          <a:bodyPr anchor="ctr"/>
          <a:lstStyle/>
          <a:p>
            <a:pPr marL="0" indent="0" algn="ctr" defTabSz="584200">
              <a:lnSpc>
                <a:spcPct val="100000"/>
              </a:lnSpc>
              <a:spcBef>
                <a:spcPts val="0"/>
              </a:spcBef>
              <a:buSzTx/>
              <a:buNone/>
              <a:defRPr b="1" spc="-32" sz="3200"/>
            </a:pPr>
          </a:p>
        </p:txBody>
      </p:sp>
      <p:sp>
        <p:nvSpPr>
          <p:cNvPr id="63" name="Image"/>
          <p:cNvSpPr/>
          <p:nvPr>
            <p:ph type="pic" idx="14"/>
          </p:nvPr>
        </p:nvSpPr>
        <p:spPr>
          <a:xfrm>
            <a:off x="5848049" y="762000"/>
            <a:ext cx="7049102" cy="7924800"/>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le Text"/>
          <p:cNvSpPr txBox="1"/>
          <p:nvPr>
            <p:ph type="title"/>
          </p:nvPr>
        </p:nvSpPr>
        <p:spPr>
          <a:xfrm>
            <a:off x="711200" y="2451100"/>
            <a:ext cx="11582400" cy="4445000"/>
          </a:xfrm>
          <a:prstGeom prst="rect">
            <a:avLst/>
          </a:prstGeom>
        </p:spPr>
        <p:txBody>
          <a:bodyPr anchor="ctr"/>
          <a:lstStyle>
            <a:lvl1pPr defTabSz="825500">
              <a:lnSpc>
                <a:spcPct val="80000"/>
              </a:lnSpc>
              <a:defRPr spc="-82" sz="8200"/>
            </a:lvl1pPr>
          </a:lstStyle>
          <a:p>
            <a:pPr/>
            <a:r>
              <a:t>Title Text</a:t>
            </a:r>
          </a:p>
        </p:txBody>
      </p:sp>
      <p:sp>
        <p:nvSpPr>
          <p:cNvPr id="72" name="Slide Number"/>
          <p:cNvSpPr txBox="1"/>
          <p:nvPr>
            <p:ph type="sldNum" sz="quarter" idx="2"/>
          </p:nvPr>
        </p:nvSpPr>
        <p:spPr>
          <a:xfrm>
            <a:off x="6347128" y="9129521"/>
            <a:ext cx="31206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Title Text"/>
          <p:cNvSpPr txBox="1"/>
          <p:nvPr>
            <p:ph type="title"/>
          </p:nvPr>
        </p:nvSpPr>
        <p:spPr>
          <a:xfrm>
            <a:off x="711200" y="393700"/>
            <a:ext cx="11582400" cy="1168400"/>
          </a:xfrm>
          <a:prstGeom prst="rect">
            <a:avLst/>
          </a:prstGeom>
        </p:spPr>
        <p:txBody>
          <a:bodyPr anchor="ctr"/>
          <a:lstStyle/>
          <a:p>
            <a:pPr/>
            <a:r>
              <a:t>Title Text</a:t>
            </a:r>
          </a:p>
        </p:txBody>
      </p:sp>
      <p:sp>
        <p:nvSpPr>
          <p:cNvPr id="80" name="Rectangle"/>
          <p:cNvSpPr txBox="1"/>
          <p:nvPr>
            <p:ph type="body" sz="quarter" idx="13"/>
          </p:nvPr>
        </p:nvSpPr>
        <p:spPr>
          <a:xfrm>
            <a:off x="711200" y="1504879"/>
            <a:ext cx="11582400" cy="630937"/>
          </a:xfrm>
          <a:prstGeom prst="rect">
            <a:avLst/>
          </a:prstGeom>
        </p:spPr>
        <p:txBody>
          <a:bodyPr/>
          <a:lstStyle/>
          <a:p>
            <a:pPr marL="0" indent="0" algn="ctr" defTabSz="584200">
              <a:lnSpc>
                <a:spcPct val="100000"/>
              </a:lnSpc>
              <a:spcBef>
                <a:spcPts val="0"/>
              </a:spcBef>
              <a:buSzTx/>
              <a:buNone/>
              <a:defRPr b="1" spc="-32" sz="3200"/>
            </a:pP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Body Level One…"/>
          <p:cNvSpPr txBox="1"/>
          <p:nvPr>
            <p:ph type="body" idx="1"/>
          </p:nvPr>
        </p:nvSpPr>
        <p:spPr>
          <a:xfrm>
            <a:off x="711200" y="2997518"/>
            <a:ext cx="11582400" cy="6045201"/>
          </a:xfrm>
          <a:prstGeom prst="rect">
            <a:avLst/>
          </a:prstGeom>
        </p:spPr>
        <p:txBody>
          <a:bodyPr/>
          <a:lstStyle>
            <a:lvl1pPr marL="0" indent="0" defTabSz="587022">
              <a:lnSpc>
                <a:spcPct val="100000"/>
              </a:lnSpc>
              <a:spcBef>
                <a:spcPts val="1700"/>
              </a:spcBef>
              <a:buSzTx/>
              <a:buNone/>
              <a:defRPr spc="-88" sz="4400"/>
            </a:lvl1pPr>
            <a:lvl2pPr marL="0" indent="0" defTabSz="587022">
              <a:lnSpc>
                <a:spcPct val="100000"/>
              </a:lnSpc>
              <a:spcBef>
                <a:spcPts val="1700"/>
              </a:spcBef>
              <a:buSzTx/>
              <a:buNone/>
              <a:defRPr spc="-88" sz="4400"/>
            </a:lvl2pPr>
            <a:lvl3pPr marL="0" indent="0" defTabSz="587022">
              <a:lnSpc>
                <a:spcPct val="100000"/>
              </a:lnSpc>
              <a:spcBef>
                <a:spcPts val="1700"/>
              </a:spcBef>
              <a:buSzTx/>
              <a:buNone/>
              <a:defRPr spc="-88" sz="4400"/>
            </a:lvl3pPr>
            <a:lvl4pPr marL="0" indent="0" defTabSz="587022">
              <a:lnSpc>
                <a:spcPct val="100000"/>
              </a:lnSpc>
              <a:spcBef>
                <a:spcPts val="1700"/>
              </a:spcBef>
              <a:buSzTx/>
              <a:buNone/>
              <a:defRPr spc="-88" sz="4400"/>
            </a:lvl4pPr>
            <a:lvl5pPr marL="0" indent="0" defTabSz="587022">
              <a:lnSpc>
                <a:spcPct val="100000"/>
              </a:lnSpc>
              <a:spcBef>
                <a:spcPts val="1700"/>
              </a:spcBef>
              <a:buSzTx/>
              <a:buNone/>
              <a:defRPr spc="-88" sz="4400"/>
            </a:lvl5pPr>
          </a:lstStyle>
          <a:p>
            <a:pPr/>
            <a:r>
              <a:t>Body Level One</a:t>
            </a:r>
          </a:p>
          <a:p>
            <a:pPr lvl="1"/>
            <a:r>
              <a:t>Body Level Two</a:t>
            </a:r>
          </a:p>
          <a:p>
            <a:pPr lvl="2"/>
            <a:r>
              <a:t>Body Level Three</a:t>
            </a:r>
          </a:p>
          <a:p>
            <a:pPr lvl="3"/>
            <a:r>
              <a:t>Body Level Four</a:t>
            </a:r>
          </a:p>
          <a:p>
            <a:pPr lvl="4"/>
            <a:r>
              <a:t>Body Level Five</a:t>
            </a:r>
          </a:p>
        </p:txBody>
      </p:sp>
      <p:sp>
        <p:nvSpPr>
          <p:cNvPr id="89" name="Title Text"/>
          <p:cNvSpPr txBox="1"/>
          <p:nvPr>
            <p:ph type="title"/>
          </p:nvPr>
        </p:nvSpPr>
        <p:spPr>
          <a:xfrm>
            <a:off x="711200" y="393700"/>
            <a:ext cx="11582400" cy="1168400"/>
          </a:xfrm>
          <a:prstGeom prst="rect">
            <a:avLst/>
          </a:prstGeom>
        </p:spPr>
        <p:txBody>
          <a:bodyPr/>
          <a:lstStyle/>
          <a:p>
            <a:pPr/>
            <a:r>
              <a:t>Title Text</a:t>
            </a:r>
          </a:p>
        </p:txBody>
      </p:sp>
      <p:sp>
        <p:nvSpPr>
          <p:cNvPr id="90" name="Rectangle"/>
          <p:cNvSpPr txBox="1"/>
          <p:nvPr>
            <p:ph type="body" sz="quarter" idx="13"/>
          </p:nvPr>
        </p:nvSpPr>
        <p:spPr>
          <a:xfrm>
            <a:off x="711200" y="1504879"/>
            <a:ext cx="11582400" cy="630937"/>
          </a:xfrm>
          <a:prstGeom prst="rect">
            <a:avLst/>
          </a:prstGeom>
        </p:spPr>
        <p:txBody>
          <a:bodyPr/>
          <a:lstStyle/>
          <a:p>
            <a:pPr marL="0" indent="0" algn="ctr" defTabSz="584200">
              <a:lnSpc>
                <a:spcPct val="100000"/>
              </a:lnSpc>
              <a:spcBef>
                <a:spcPts val="0"/>
              </a:spcBef>
              <a:buSzTx/>
              <a:buNone/>
              <a:defRPr b="1" spc="-32" sz="3200"/>
            </a:pP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711200" y="2997200"/>
            <a:ext cx="11582400" cy="604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11200" y="397933"/>
            <a:ext cx="1158240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6342979" y="9129521"/>
            <a:ext cx="312069" cy="317501"/>
          </a:xfrm>
          <a:prstGeom prst="rect">
            <a:avLst/>
          </a:prstGeom>
          <a:ln w="12700">
            <a:miter lim="400000"/>
          </a:ln>
        </p:spPr>
        <p:txBody>
          <a:bodyPr wrap="none" lIns="50800" tIns="50800" rIns="50800" bIns="50800" anchor="b">
            <a:spAutoFit/>
          </a:bodyPr>
          <a:lstStyle>
            <a:lvl1pPr algn="ctr">
              <a:lnSpc>
                <a:spcPct val="100000"/>
              </a:lnSpc>
              <a:spcBef>
                <a:spcPts val="0"/>
              </a:spcBef>
              <a:defRPr sz="1400">
                <a:solidFill>
                  <a:srgbClr val="5E5E5E"/>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1pPr>
      <a:lvl2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2pPr>
      <a:lvl3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3pPr>
      <a:lvl4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4pPr>
      <a:lvl5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5pPr>
      <a:lvl6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6pPr>
      <a:lvl7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7pPr>
      <a:lvl8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8pPr>
      <a:lvl9pPr marL="0" marR="0" indent="0" algn="ctr" defTabSz="1739900" rtl="0" latinLnBrk="0">
        <a:lnSpc>
          <a:spcPct val="70000"/>
        </a:lnSpc>
        <a:spcBef>
          <a:spcPts val="0"/>
        </a:spcBef>
        <a:spcAft>
          <a:spcPts val="0"/>
        </a:spcAft>
        <a:buClrTx/>
        <a:buSzTx/>
        <a:buFontTx/>
        <a:buNone/>
        <a:tabLst/>
        <a:defRPr b="1" baseline="0" cap="none" i="0" spc="-58" strike="noStrike" sz="5800" u="none">
          <a:solidFill>
            <a:srgbClr val="000000"/>
          </a:solidFill>
          <a:uFillTx/>
          <a:latin typeface="+mn-lt"/>
          <a:ea typeface="+mn-ea"/>
          <a:cs typeface="+mn-cs"/>
          <a:sym typeface="Helvetica"/>
        </a:defRPr>
      </a:lvl9pPr>
    </p:titleStyle>
    <p:bodyStyle>
      <a:lvl1pPr marL="3937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1pPr>
      <a:lvl2pPr marL="7874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2pPr>
      <a:lvl3pPr marL="11811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3pPr>
      <a:lvl4pPr marL="15748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4pPr>
      <a:lvl5pPr marL="19685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5pPr>
      <a:lvl6pPr marL="23622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6pPr>
      <a:lvl7pPr marL="27559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7pPr>
      <a:lvl8pPr marL="31496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8pPr>
      <a:lvl9pPr marL="3543300" marR="0" indent="-393700" algn="l" defTabSz="1739900" rtl="0" latinLnBrk="0">
        <a:lnSpc>
          <a:spcPct val="90000"/>
        </a:lnSpc>
        <a:spcBef>
          <a:spcPts val="2000"/>
        </a:spcBef>
        <a:spcAft>
          <a:spcPts val="0"/>
        </a:spcAft>
        <a:buClrTx/>
        <a:buSzPct val="175000"/>
        <a:buFontTx/>
        <a:buChar char="•"/>
        <a:tabLst/>
        <a:defRPr b="0" baseline="0" cap="none" i="0" spc="0" strike="noStrike" sz="3000" u="none">
          <a:solidFill>
            <a:srgbClr val="000000"/>
          </a:solidFill>
          <a:uFillTx/>
          <a:latin typeface="+mn-lt"/>
          <a:ea typeface="+mn-ea"/>
          <a:cs typeface="+mn-cs"/>
          <a:sym typeface="Helvetica"/>
        </a:defRPr>
      </a:lvl9pPr>
    </p:bodyStyle>
    <p:otherStyle>
      <a:lvl1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1pPr>
      <a:lvl2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2pPr>
      <a:lvl3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3pPr>
      <a:lvl4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4pPr>
      <a:lvl5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5pPr>
      <a:lvl6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6pPr>
      <a:lvl7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7pPr>
      <a:lvl8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8pPr>
      <a:lvl9pPr marL="0" marR="0" indent="0" algn="ctr" defTabSz="17399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audio" Target="../media/media1.m4a"/><Relationship Id="rId4" Type="http://schemas.microsoft.com/office/2007/relationships/media" Target="../media/media1.m4a"/><Relationship Id="rId5"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8.m4a"/><Relationship Id="rId4" Type="http://schemas.microsoft.com/office/2007/relationships/media" Target="../media/media8.m4a"/><Relationship Id="rId5"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9.m4a"/><Relationship Id="rId4" Type="http://schemas.microsoft.com/office/2007/relationships/media" Target="../media/media9.m4a"/><Relationship Id="rId5"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0.m4a"/><Relationship Id="rId4" Type="http://schemas.microsoft.com/office/2007/relationships/media" Target="../media/media10.m4a"/><Relationship Id="rId5"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2.m4a"/><Relationship Id="rId4" Type="http://schemas.microsoft.com/office/2007/relationships/media" Target="../media/media12.m4a"/><Relationship Id="rId5"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3.m4a"/><Relationship Id="rId4" Type="http://schemas.microsoft.com/office/2007/relationships/media" Target="../media/media13.m4a"/><Relationship Id="rId5"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4.m4a"/><Relationship Id="rId4" Type="http://schemas.microsoft.com/office/2007/relationships/media" Target="../media/media14.m4a"/><Relationship Id="rId5"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5.m4a"/><Relationship Id="rId4" Type="http://schemas.microsoft.com/office/2007/relationships/media" Target="../media/media15.m4a"/><Relationship Id="rId5"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6.m4a"/><Relationship Id="rId4" Type="http://schemas.microsoft.com/office/2007/relationships/media" Target="../media/media16.m4a"/><Relationship Id="rId5"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7.m4a"/><Relationship Id="rId4" Type="http://schemas.microsoft.com/office/2007/relationships/media" Target="../media/media17.m4a"/><Relationship Id="rId5"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8.m4a"/><Relationship Id="rId4" Type="http://schemas.microsoft.com/office/2007/relationships/media" Target="../media/media18.m4a"/><Relationship Id="rId5"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9.m4a"/><Relationship Id="rId4" Type="http://schemas.microsoft.com/office/2007/relationships/media" Target="../media/media19.m4a"/><Relationship Id="rId5"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0.m4a"/><Relationship Id="rId4" Type="http://schemas.microsoft.com/office/2007/relationships/media" Target="../media/media20.m4a"/><Relationship Id="rId5"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1.m4a"/><Relationship Id="rId4" Type="http://schemas.microsoft.com/office/2007/relationships/media" Target="../media/media21.m4a"/><Relationship Id="rId5"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2.m4a"/><Relationship Id="rId4" Type="http://schemas.microsoft.com/office/2007/relationships/media" Target="../media/media22.m4a"/><Relationship Id="rId5"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3.m4a"/><Relationship Id="rId4" Type="http://schemas.microsoft.com/office/2007/relationships/media" Target="../media/media23.m4a"/><Relationship Id="rId5"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4.m4a"/><Relationship Id="rId4" Type="http://schemas.microsoft.com/office/2007/relationships/media" Target="../media/media24.m4a"/><Relationship Id="rId5"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5.m4a"/><Relationship Id="rId4" Type="http://schemas.microsoft.com/office/2007/relationships/media" Target="../media/media25.m4a"/><Relationship Id="rId5"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6.m4a"/><Relationship Id="rId4" Type="http://schemas.microsoft.com/office/2007/relationships/media" Target="../media/media26.m4a"/><Relationship Id="rId5"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7.m4a"/><Relationship Id="rId4" Type="http://schemas.microsoft.com/office/2007/relationships/media" Target="../media/media27.m4a"/><Relationship Id="rId5"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8.m4a"/><Relationship Id="rId4" Type="http://schemas.microsoft.com/office/2007/relationships/media" Target="../media/media28.m4a"/><Relationship Id="rId5"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9.m4a"/><Relationship Id="rId4" Type="http://schemas.microsoft.com/office/2007/relationships/media" Target="../media/media29.m4a"/><Relationship Id="rId5"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0.m4a"/><Relationship Id="rId4" Type="http://schemas.microsoft.com/office/2007/relationships/media" Target="../media/media30.m4a"/><Relationship Id="rId5"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1.m4a"/><Relationship Id="rId4" Type="http://schemas.microsoft.com/office/2007/relationships/media" Target="../media/media31.m4a"/><Relationship Id="rId5" Type="http://schemas.openxmlformats.org/officeDocument/2006/relationships/image" Target="../media/image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2.m4a"/><Relationship Id="rId4" Type="http://schemas.microsoft.com/office/2007/relationships/media" Target="../media/media32.m4a"/><Relationship Id="rId5"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3.m4a"/><Relationship Id="rId4" Type="http://schemas.microsoft.com/office/2007/relationships/media" Target="../media/media33.m4a"/><Relationship Id="rId5"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4.m4a"/><Relationship Id="rId4" Type="http://schemas.microsoft.com/office/2007/relationships/media" Target="../media/media34.m4a"/><Relationship Id="rId5" Type="http://schemas.openxmlformats.org/officeDocument/2006/relationships/image" Target="../media/image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5.m4a"/><Relationship Id="rId4" Type="http://schemas.microsoft.com/office/2007/relationships/media" Target="../media/media35.m4a"/><Relationship Id="rId5" Type="http://schemas.openxmlformats.org/officeDocument/2006/relationships/image" Target="../media/image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6.m4a"/><Relationship Id="rId4" Type="http://schemas.microsoft.com/office/2007/relationships/media" Target="../media/media36.m4a"/><Relationship Id="rId5"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7.m4a"/><Relationship Id="rId4" Type="http://schemas.microsoft.com/office/2007/relationships/media" Target="../media/media37.m4a"/><Relationship Id="rId5"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8.m4a"/><Relationship Id="rId4" Type="http://schemas.microsoft.com/office/2007/relationships/media" Target="../media/media38.m4a"/><Relationship Id="rId5" Type="http://schemas.openxmlformats.org/officeDocument/2006/relationships/image" Target="../media/image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9.m4a"/><Relationship Id="rId4" Type="http://schemas.microsoft.com/office/2007/relationships/media" Target="../media/media39.m4a"/><Relationship Id="rId5" Type="http://schemas.openxmlformats.org/officeDocument/2006/relationships/image" Target="../media/image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audio" Target="../media/media40.m4a"/><Relationship Id="rId4" Type="http://schemas.microsoft.com/office/2007/relationships/media" Target="../media/media40.m4a"/><Relationship Id="rId5"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3.m4a"/><Relationship Id="rId4" Type="http://schemas.microsoft.com/office/2007/relationships/media" Target="../media/media3.m4a"/><Relationship Id="rId5"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4.m4a"/><Relationship Id="rId4" Type="http://schemas.microsoft.com/office/2007/relationships/media" Target="../media/media4.m4a"/><Relationship Id="rId5"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5.m4a"/><Relationship Id="rId4" Type="http://schemas.microsoft.com/office/2007/relationships/media" Target="../media/media5.m4a"/><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audio" Target="../media/media7.m4a"/><Relationship Id="rId4" Type="http://schemas.microsoft.com/office/2007/relationships/media" Target="../media/media7.m4a"/><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pic>
        <p:nvPicPr>
          <p:cNvPr id="15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22042" y="899185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76246673" fill="hold"/>
                                        <p:tgtEl>
                                          <p:spTgt spid="15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292">
                <p:cTn id="7" fill="hold" display="0">
                  <p:stCondLst>
                    <p:cond delay="indefinite"/>
                  </p:stCondLst>
                </p:cTn>
                <p:tgtEl>
                  <p:spTgt spid="15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84" name="Awe came upon everyone, because many wonders and signs were being done by the apostles. All who believed were together and had all things in common; they would sell their possessions and goods and distribute the proceeds to all, as any had need."/>
          <p:cNvSpPr txBox="1"/>
          <p:nvPr/>
        </p:nvSpPr>
        <p:spPr>
          <a:xfrm>
            <a:off x="1422400" y="31115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Awe came upon everyone, because many wonders and signs were being done by the apostles. All who believed were together and had all things in common; they would sell their possessions and goods and distribute the proceeds to all, as any had need.</a:t>
            </a:r>
          </a:p>
        </p:txBody>
      </p:sp>
      <p:pic>
        <p:nvPicPr>
          <p:cNvPr id="185" name="May3Actsb.m4a" descr="May3Acts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50771" y="8788400"/>
            <a:ext cx="571501"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517278" fill="hold"/>
                                        <p:tgtEl>
                                          <p:spTgt spid="18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88" name="Day by day, as they spent much time together in the temple, they broke bread at home and ate their food with glad and generous hearts, praising God and having the goodwill of all the people. And day by day the Lord added to their number those who were being saved.…"/>
          <p:cNvSpPr txBox="1"/>
          <p:nvPr/>
        </p:nvSpPr>
        <p:spPr>
          <a:xfrm>
            <a:off x="1422400" y="2254249"/>
            <a:ext cx="10160000" cy="524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Day by day, as they spent much time together in the temple, they broke bread at home and ate their food with glad and generous hearts, praising God and having the goodwill of all the people. And day by day the Lord added to their number those who were being saved.</a:t>
            </a:r>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To conclude the Lector says</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	    The Word of the Lord. </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i="1"/>
              <a:t>People 	</a:t>
            </a:r>
            <a:r>
              <a:rPr b="1"/>
              <a:t>Thanks be to God.</a:t>
            </a:r>
            <a:r>
              <a:t> </a:t>
            </a:r>
          </a:p>
        </p:txBody>
      </p:sp>
      <p:pic>
        <p:nvPicPr>
          <p:cNvPr id="189" name="May3Actsc.m4a" descr="May3Acts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23616" y="879762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967279" fill="hold"/>
                                        <p:tgtEl>
                                          <p:spTgt spid="1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92" name="Gradual Psalm     Dominus regit me       Psalm 23…"/>
          <p:cNvSpPr txBox="1"/>
          <p:nvPr/>
        </p:nvSpPr>
        <p:spPr>
          <a:xfrm>
            <a:off x="1422400" y="31115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Gradual Psalm</a:t>
            </a:r>
            <a:r>
              <a:rPr b="0"/>
              <a:t>     </a:t>
            </a:r>
            <a:r>
              <a:rPr b="0" i="1"/>
              <a:t>Dominus regit me       </a:t>
            </a:r>
            <a:r>
              <a:rPr b="0"/>
              <a:t>Psalm 23</a:t>
            </a:r>
            <a:endParaRPr b="0"/>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endParaRPr b="0"/>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rPr b="0"/>
              <a:t>1 The Lord is my shepherd; *</a:t>
            </a:r>
            <a:br>
              <a:rPr b="0"/>
            </a:br>
            <a:r>
              <a:rPr b="0"/>
              <a:t>        </a:t>
            </a:r>
            <a:r>
              <a:t>I shall not be in want.</a:t>
            </a:r>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rPr b="0"/>
              <a:t>2 He makes me lie down in green pastures *</a:t>
            </a:r>
            <a:br>
              <a:rPr b="0"/>
            </a:br>
            <a:r>
              <a:rPr b="0"/>
              <a:t>        </a:t>
            </a:r>
            <a:r>
              <a:t>and leads me beside still waters.</a:t>
            </a:r>
          </a:p>
        </p:txBody>
      </p:sp>
      <p:pic>
        <p:nvPicPr>
          <p:cNvPr id="19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65137" y="866187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158321"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96" name="3 He revives my soul *         and guides me along right pathways…"/>
          <p:cNvSpPr txBox="1"/>
          <p:nvPr/>
        </p:nvSpPr>
        <p:spPr>
          <a:xfrm>
            <a:off x="1422400" y="2539999"/>
            <a:ext cx="10160000"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rPr b="0"/>
              <a:t>3 He revives my soul *</a:t>
            </a:r>
            <a:br>
              <a:rPr b="0"/>
            </a:br>
            <a:r>
              <a:rPr b="0"/>
              <a:t>        </a:t>
            </a:r>
            <a:r>
              <a:t>and guides me along right pathways </a:t>
            </a:r>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        for his Name's sake.</a:t>
            </a:r>
            <a:endParaRPr b="0"/>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rPr b="0"/>
              <a:t>4 Though I walk through the valley </a:t>
            </a:r>
            <a:endParaRPr b="0"/>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rPr b="0"/>
              <a:t>   of the shadow of death,</a:t>
            </a:r>
            <a:br>
              <a:rPr b="0"/>
            </a:br>
            <a:r>
              <a:rPr b="0"/>
              <a:t>   I shall fear no evil; *</a:t>
            </a:r>
            <a:br>
              <a:rPr b="0"/>
            </a:br>
            <a:r>
              <a:rPr b="0"/>
              <a:t>        </a:t>
            </a:r>
            <a:r>
              <a:t>for you are with me;</a:t>
            </a:r>
            <a:br/>
            <a:r>
              <a:t>        your rod and your staff, they comfort me.</a:t>
            </a:r>
          </a:p>
        </p:txBody>
      </p:sp>
      <p:pic>
        <p:nvPicPr>
          <p:cNvPr id="19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0730" y="892121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868322" fill="hold"/>
                                        <p:tgtEl>
                                          <p:spTgt spid="19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00" name="5 You spread a table before me…"/>
          <p:cNvSpPr txBox="1"/>
          <p:nvPr/>
        </p:nvSpPr>
        <p:spPr>
          <a:xfrm>
            <a:off x="1422400" y="2539999"/>
            <a:ext cx="10160000"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00000"/>
              </a:lnSpc>
              <a:spcBef>
                <a:spcPts val="0"/>
              </a:spcBef>
              <a:defRPr sz="4000">
                <a:latin typeface="Garamond"/>
                <a:ea typeface="Garamond"/>
                <a:cs typeface="Garamond"/>
                <a:sym typeface="Garamond"/>
              </a:defRPr>
            </a:pPr>
            <a:r>
              <a:t>5 You spread a table before me </a:t>
            </a:r>
          </a:p>
          <a:p>
            <a:pPr>
              <a:lnSpc>
                <a:spcPct val="100000"/>
              </a:lnSpc>
              <a:spcBef>
                <a:spcPts val="0"/>
              </a:spcBef>
              <a:defRPr sz="4000">
                <a:latin typeface="Garamond"/>
                <a:ea typeface="Garamond"/>
                <a:cs typeface="Garamond"/>
                <a:sym typeface="Garamond"/>
              </a:defRPr>
            </a:pPr>
            <a:r>
              <a:t>   in the presence of those who trouble me; *</a:t>
            </a:r>
            <a:br/>
            <a:r>
              <a:t>        </a:t>
            </a:r>
            <a:r>
              <a:rPr b="1"/>
              <a:t>you have anointed my head with oil,</a:t>
            </a:r>
            <a:br>
              <a:rPr b="1"/>
            </a:br>
            <a:r>
              <a:rPr b="1"/>
              <a:t>        and my cup is running over.</a:t>
            </a:r>
            <a:endParaRPr b="1"/>
          </a:p>
          <a:p>
            <a:pPr>
              <a:lnSpc>
                <a:spcPct val="100000"/>
              </a:lnSpc>
              <a:spcBef>
                <a:spcPts val="0"/>
              </a:spcBef>
              <a:defRPr sz="4000">
                <a:latin typeface="Garamond"/>
                <a:ea typeface="Garamond"/>
                <a:cs typeface="Garamond"/>
                <a:sym typeface="Garamond"/>
              </a:defRPr>
            </a:pPr>
            <a:r>
              <a:t>6 Surely your goodness and mercy shall follow me</a:t>
            </a:r>
          </a:p>
          <a:p>
            <a:pPr>
              <a:lnSpc>
                <a:spcPct val="100000"/>
              </a:lnSpc>
              <a:spcBef>
                <a:spcPts val="0"/>
              </a:spcBef>
              <a:defRPr sz="4000">
                <a:latin typeface="Garamond"/>
                <a:ea typeface="Garamond"/>
                <a:cs typeface="Garamond"/>
                <a:sym typeface="Garamond"/>
              </a:defRPr>
            </a:pPr>
            <a:r>
              <a:t>   all the days of my life, *</a:t>
            </a:r>
            <a:br/>
            <a:r>
              <a:t>        </a:t>
            </a:r>
            <a:r>
              <a:rPr b="1"/>
              <a:t>and I will dwell in the house </a:t>
            </a:r>
            <a:endParaRPr b="1"/>
          </a:p>
          <a:p>
            <a:pPr>
              <a:lnSpc>
                <a:spcPct val="100000"/>
              </a:lnSpc>
              <a:spcBef>
                <a:spcPts val="0"/>
              </a:spcBef>
              <a:defRPr b="1" sz="4000">
                <a:latin typeface="Garamond"/>
                <a:ea typeface="Garamond"/>
                <a:cs typeface="Garamond"/>
                <a:sym typeface="Garamond"/>
              </a:defRPr>
            </a:pPr>
            <a:r>
              <a:t>        </a:t>
            </a:r>
            <a:r>
              <a:t>of the Lord for ever</a:t>
            </a:r>
          </a:p>
        </p:txBody>
      </p:sp>
      <p:pic>
        <p:nvPicPr>
          <p:cNvPr id="20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25064" y="888017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424987" fill="hold"/>
                                        <p:tgtEl>
                                          <p:spTgt spid="20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04" name="The Second Lesson                        1 Peter 2:19-25…"/>
          <p:cNvSpPr txBox="1"/>
          <p:nvPr/>
        </p:nvSpPr>
        <p:spPr>
          <a:xfrm>
            <a:off x="1501923" y="1970249"/>
            <a:ext cx="10160001"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The Second Lesson                        1 Peter 2:19-25</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i="1"/>
              <a:t>Lector</a:t>
            </a:r>
            <a:r>
              <a:t>	A Reading from the First letter of Peter</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It is a credit to you if, being aware of God, you endure pain while suffering unjustly. If you endure when you are beaten for doing wrong, what credit is that? But if you endure when you do right and suffer for it, you have God's approval. For to this you have been called, because Christ also suffered for you, leaving you an example, so that you should follow in his steps.</a:t>
            </a:r>
          </a:p>
        </p:txBody>
      </p:sp>
      <p:pic>
        <p:nvPicPr>
          <p:cNvPr id="205" name="May3Petera.m4a" descr="May3Peter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6638" y="880038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5321022"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08" name="“He committed no sin, and no deceit was found in his mouth.”…"/>
          <p:cNvSpPr txBox="1"/>
          <p:nvPr/>
        </p:nvSpPr>
        <p:spPr>
          <a:xfrm>
            <a:off x="1422400" y="1733550"/>
            <a:ext cx="10160000" cy="4572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7200" indent="-203200" defTabSz="457200">
              <a:lnSpc>
                <a:spcPct val="100000"/>
              </a:lnSpc>
              <a:spcBef>
                <a:spcPts val="0"/>
              </a:spcBef>
              <a:defRPr sz="4000">
                <a:latin typeface="Garamond"/>
                <a:ea typeface="Garamond"/>
                <a:cs typeface="Garamond"/>
                <a:sym typeface="Garamond"/>
              </a:defRPr>
            </a:pPr>
            <a:r>
              <a:t>“He committed no sin,</a:t>
            </a:r>
            <a:br/>
            <a:r>
              <a:t>and no deceit was found in his mouth.”</a:t>
            </a:r>
          </a:p>
          <a:p>
            <a:pPr defTabSz="457200">
              <a:lnSpc>
                <a:spcPct val="100000"/>
              </a:lnSpc>
              <a:spcBef>
                <a:spcPts val="0"/>
              </a:spcBef>
              <a:defRPr sz="4000">
                <a:latin typeface="Garamond"/>
                <a:ea typeface="Garamond"/>
                <a:cs typeface="Garamond"/>
                <a:sym typeface="Garamond"/>
              </a:defRPr>
            </a:pPr>
            <a:r>
              <a:t>When he was abused, he did not return abuse; when he suffered, he did not threaten; but he entrusted himself to the one who judges justly. He himself bore our sins in his body on the cross, so that, free from sins, we might live for righteousness; by his wounds you have been healed.</a:t>
            </a:r>
          </a:p>
        </p:txBody>
      </p:sp>
      <p:pic>
        <p:nvPicPr>
          <p:cNvPr id="209" name="May3Peterb.m4a" descr="May3Peter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5156" y="880161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9351020" fill="hold"/>
                                        <p:tgtEl>
                                          <p:spTgt spid="2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12" name="For you were going astray like sheep, but now you have returned to the shepherd and guardian of your souls.…"/>
          <p:cNvSpPr txBox="1"/>
          <p:nvPr/>
        </p:nvSpPr>
        <p:spPr>
          <a:xfrm>
            <a:off x="1422400" y="31115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4000">
                <a:latin typeface="Garamond"/>
                <a:ea typeface="Garamond"/>
                <a:cs typeface="Garamond"/>
                <a:sym typeface="Garamond"/>
              </a:defRPr>
            </a:pPr>
            <a:r>
              <a:t>For you were going astray like sheep, but now you have returned to the shepherd and guardian of your souls.</a:t>
            </a:r>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To conclude the Lector says</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            The Word of the Lord. </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i="1"/>
              <a:t>People</a:t>
            </a:r>
            <a:r>
              <a:t> 	 </a:t>
            </a:r>
            <a:r>
              <a:rPr b="1"/>
              <a:t>Thanks be to God. </a:t>
            </a:r>
          </a:p>
        </p:txBody>
      </p:sp>
      <p:pic>
        <p:nvPicPr>
          <p:cNvPr id="213" name="May3Peterc.m4a" descr="May3Peter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19018" y="874512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631020" fill="hold"/>
                                        <p:tgtEl>
                                          <p:spTgt spid="2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16" name="The Holy Gospel…"/>
          <p:cNvSpPr txBox="1"/>
          <p:nvPr/>
        </p:nvSpPr>
        <p:spPr>
          <a:xfrm>
            <a:off x="1422400" y="1695449"/>
            <a:ext cx="10160000" cy="6362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Holy Gospel</a:t>
            </a:r>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Deacon </a:t>
            </a:r>
            <a:r>
              <a:rPr i="0"/>
              <a:t>The Holy Gospel of our Lord Jesus Christ according to John</a:t>
            </a:r>
            <a:endParaRPr i="0"/>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rPr i="1"/>
              <a:t>People 	</a:t>
            </a:r>
            <a:r>
              <a:rPr b="1"/>
              <a:t>Glory to you, Lord Christ.</a:t>
            </a:r>
            <a:r>
              <a:t> </a:t>
            </a:r>
          </a:p>
          <a:p>
            <a:pPr defTabSz="457200">
              <a:lnSpc>
                <a:spcPct val="100000"/>
              </a:lnSpc>
              <a:spcBef>
                <a:spcPts val="0"/>
              </a:spcBef>
              <a:defRPr sz="4000">
                <a:latin typeface="Garamond"/>
                <a:ea typeface="Garamond"/>
                <a:cs typeface="Garamond"/>
                <a:sym typeface="Garamond"/>
              </a:defRPr>
            </a:pPr>
            <a:r>
              <a:t>Jesus said, “Very truly, I tell you, anyone who does not enter the sheepfold by the gate but climbs in by another way is a thief and a bandit. The one who enters by the gate is the shepherd of the sheep. The gatekeeper opens the gate for him, and the sheep hear his voice. He calls his own sheep by name and leads them out. </a:t>
            </a:r>
          </a:p>
        </p:txBody>
      </p:sp>
      <p:pic>
        <p:nvPicPr>
          <p:cNvPr id="217" name="May3Gospela.m4a" descr="May3Gospel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7812" y="866938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7227912" fill="hold"/>
                                        <p:tgtEl>
                                          <p:spTgt spid="21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92820">
                <p:cTn id="7" fill="hold" display="0">
                  <p:stCondLst>
                    <p:cond delay="indefinite"/>
                  </p:stCondLst>
                </p:cTn>
                <p:tgtEl>
                  <p:spTgt spid="2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20" name="When he has brought out all his own, he goes ahead of them, and the sheep follow him because they know his voice. They will not follow a stranger, but they will run from him because they do not know the voice of strangers.” Jesus used this figure of speech with them, but they did not understand what he was saying to them."/>
          <p:cNvSpPr txBox="1"/>
          <p:nvPr/>
        </p:nvSpPr>
        <p:spPr>
          <a:xfrm>
            <a:off x="1422400" y="2825749"/>
            <a:ext cx="10160000" cy="410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000">
                <a:latin typeface="Garamond"/>
                <a:ea typeface="Garamond"/>
                <a:cs typeface="Garamond"/>
                <a:sym typeface="Garamond"/>
              </a:defRPr>
            </a:lvl1pPr>
          </a:lstStyle>
          <a:p>
            <a:pPr/>
            <a:r>
              <a:t>When he has brought out all his own, he goes ahead of them, and the sheep follow him because they know his voice. They will not follow a stranger, but they will run from him because they do not know the voice of strangers.” Jesus used this figure of speech with them, but they did not understand what he was saying to them.</a:t>
            </a:r>
          </a:p>
        </p:txBody>
      </p:sp>
      <p:pic>
        <p:nvPicPr>
          <p:cNvPr id="221" name="May3Gospelb.m4a" descr="May3Gospel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6995" y="867209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6667913" fill="hold"/>
                                        <p:tgtEl>
                                          <p:spTgt spid="22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97972">
                <p:cTn id="7" fill="hold" display="0">
                  <p:stCondLst>
                    <p:cond delay="indefinite"/>
                  </p:stCondLst>
                </p:cTn>
                <p:tgtEl>
                  <p:spTgt spid="2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24" name="So again Jesus said to them, “Very truly, I tell you, I am the gate for the sheep. All who came before me are thieves and bandits; but the sheep did not listen to them. I am the gate. Whoever enters by me will be saved, and will come in and go out and find pasture."/>
          <p:cNvSpPr txBox="1"/>
          <p:nvPr/>
        </p:nvSpPr>
        <p:spPr>
          <a:xfrm>
            <a:off x="1422400" y="31115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000">
                <a:latin typeface="Garamond"/>
                <a:ea typeface="Garamond"/>
                <a:cs typeface="Garamond"/>
                <a:sym typeface="Garamond"/>
              </a:defRPr>
            </a:lvl1pPr>
          </a:lstStyle>
          <a:p>
            <a:pPr/>
            <a:r>
              <a:t>So again Jesus said to them, “Very truly, I tell you, I am the gate for the sheep. All who came before me are thieves and bandits; but the sheep did not listen to them. I am the gate. Whoever enters by me will be saved, and will come in and go out and find pasture.</a:t>
            </a:r>
          </a:p>
        </p:txBody>
      </p:sp>
      <p:pic>
        <p:nvPicPr>
          <p:cNvPr id="225" name="May3Gospelc.m4a" descr="May3Gospel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0407" y="879170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167913" fill="hold"/>
                                        <p:tgtEl>
                                          <p:spTgt spid="2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28" name="The thief comes only to steal and kill and destroy. I came that they may have life, and have it abundantly.”…"/>
          <p:cNvSpPr txBox="1"/>
          <p:nvPr/>
        </p:nvSpPr>
        <p:spPr>
          <a:xfrm>
            <a:off x="1422400" y="31242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4000">
                <a:latin typeface="Garamond"/>
                <a:ea typeface="Garamond"/>
                <a:cs typeface="Garamond"/>
                <a:sym typeface="Garamond"/>
              </a:defRPr>
            </a:pPr>
            <a:r>
              <a:t>The thief comes only to steal and kill and destroy. I came that they may have life, and have it abundantly.”</a:t>
            </a:r>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After the Gospel, the Deacon says </a:t>
            </a:r>
            <a:endParaRPr i="0"/>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           </a:t>
            </a:r>
            <a:r>
              <a:t>The Gospel of the Lord. </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i="1"/>
              <a:t>People 	</a:t>
            </a:r>
            <a:r>
              <a:rPr b="1"/>
              <a:t>Praise to you, Lord Christ.</a:t>
            </a:r>
          </a:p>
        </p:txBody>
      </p:sp>
      <p:pic>
        <p:nvPicPr>
          <p:cNvPr id="229" name="May3Gospeld.m4a" descr="May3Gospeld.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48128" y="867724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307913"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32" name="The Sermon       The Very Rev’d Daniel B. Brown"/>
          <p:cNvSpPr txBox="1"/>
          <p:nvPr/>
        </p:nvSpPr>
        <p:spPr>
          <a:xfrm>
            <a:off x="1422400" y="4540250"/>
            <a:ext cx="10160000"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Sermon 	     </a:t>
            </a:r>
            <a:r>
              <a:rPr b="0"/>
              <a:t>The Very Rev’d Daniel B. Brown</a:t>
            </a:r>
          </a:p>
        </p:txBody>
      </p:sp>
      <p:pic>
        <p:nvPicPr>
          <p:cNvPr id="233" name="May3sermon.m4a" descr="May3sermon.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77584" y="895557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80386122" fill="hold"/>
                                        <p:tgtEl>
                                          <p:spTgt spid="23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36" name="The Nicene Creed…"/>
          <p:cNvSpPr txBox="1"/>
          <p:nvPr/>
        </p:nvSpPr>
        <p:spPr>
          <a:xfrm>
            <a:off x="1422400" y="1396999"/>
            <a:ext cx="10160000"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Nicene Creed </a:t>
            </a:r>
            <a:endParaRPr b="0"/>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We believe in one God,</a:t>
            </a:r>
            <a:br/>
            <a:r>
              <a:t>the Father, the Almighty,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maker of heaven and earth,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of all that is, seen and unseen.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We believe in one Lord,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Jesus Christ, the only Son of God,</a:t>
            </a:r>
            <a:br/>
            <a:r>
              <a:t>eternally begotten of the Father,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God from God, Light from Light,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true God from true God,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begotten, not made,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of one Being with the Father. </a:t>
            </a:r>
          </a:p>
        </p:txBody>
      </p:sp>
      <p:pic>
        <p:nvPicPr>
          <p:cNvPr id="23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81904" y="879641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618322" fill="hold"/>
                                        <p:tgtEl>
                                          <p:spTgt spid="23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40" name="Through him all things were made.…"/>
          <p:cNvSpPr txBox="1"/>
          <p:nvPr/>
        </p:nvSpPr>
        <p:spPr>
          <a:xfrm>
            <a:off x="1422400" y="2254249"/>
            <a:ext cx="10160000" cy="524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Through him all things were made.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us and for our salvation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came down from heaven: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by the power of the Holy Spirit</a:t>
            </a:r>
            <a:br/>
            <a:r>
              <a:t>he became incarnate from the Virgin Mary, and was made man.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our sake he was crucified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under Pontius Pilate;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suffered death and was buried.</a:t>
            </a:r>
          </a:p>
        </p:txBody>
      </p:sp>
      <p:pic>
        <p:nvPicPr>
          <p:cNvPr id="24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93831" y="881871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004987" fill="hold"/>
                                        <p:tgtEl>
                                          <p:spTgt spid="24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44" name="On the third day he rose again in accordance with the Scriptures;…"/>
          <p:cNvSpPr txBox="1"/>
          <p:nvPr/>
        </p:nvSpPr>
        <p:spPr>
          <a:xfrm>
            <a:off x="1422400" y="2825749"/>
            <a:ext cx="10160000" cy="410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On the third day he rose again in accordance with the Scriptures;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ascended into heaven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is seated at the right hand of the Father.</a:t>
            </a:r>
            <a:br/>
            <a:r>
              <a:t>He will come again in glory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to judge the living and the dead,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his kingdom will have no end. </a:t>
            </a:r>
          </a:p>
        </p:txBody>
      </p:sp>
      <p:pic>
        <p:nvPicPr>
          <p:cNvPr id="24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0353" y="879641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591655" fill="hold"/>
                                        <p:tgtEl>
                                          <p:spTgt spid="24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48" name="We believe in the Holy Spirit,…"/>
          <p:cNvSpPr txBox="1"/>
          <p:nvPr/>
        </p:nvSpPr>
        <p:spPr>
          <a:xfrm>
            <a:off x="1422400" y="31115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We believe in the Holy Spirit,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Lord, the giver of life,</a:t>
            </a:r>
            <a:br/>
            <a:r>
              <a:t>who proceeds from the Father and the Son.</a:t>
            </a:r>
            <a:br/>
            <a:r>
              <a:t>With the Father and the Son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is worshiped and glorified.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has spoken through the Prophets. </a:t>
            </a:r>
          </a:p>
        </p:txBody>
      </p:sp>
      <p:pic>
        <p:nvPicPr>
          <p:cNvPr id="24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8055" y="872949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501655" fill="hold"/>
                                        <p:tgtEl>
                                          <p:spTgt spid="24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52" name="We believe in one holy catholic…"/>
          <p:cNvSpPr txBox="1"/>
          <p:nvPr/>
        </p:nvSpPr>
        <p:spPr>
          <a:xfrm>
            <a:off x="1422400" y="3238537"/>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We believe in one holy catholic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apostolic Church.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We acknowledge one baptism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the forgiveness of sins.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We look for the resurrection of the dead,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the life of the world to come. Amen. </a:t>
            </a:r>
          </a:p>
        </p:txBody>
      </p:sp>
      <p:pic>
        <p:nvPicPr>
          <p:cNvPr id="25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8830" y="881871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438322" fill="hold"/>
                                        <p:tgtEl>
                                          <p:spTgt spid="25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56" name="The Prayers of the People…"/>
          <p:cNvSpPr txBox="1"/>
          <p:nvPr/>
        </p:nvSpPr>
        <p:spPr>
          <a:xfrm>
            <a:off x="1422400" y="3683000"/>
            <a:ext cx="1016000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Prayers of the People </a:t>
            </a:r>
          </a:p>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rPr b="0" i="1"/>
              <a:t>Deacon</a:t>
            </a:r>
            <a:r>
              <a:t>	   </a:t>
            </a:r>
            <a:r>
              <a:rPr b="0"/>
              <a:t>Let join our voices in prayer for the needs of this congregation, for the needs of our community, and for the needs of the whole world.  </a:t>
            </a:r>
          </a:p>
        </p:txBody>
      </p:sp>
      <p:pic>
        <p:nvPicPr>
          <p:cNvPr id="257" name="May3PoPintro.m4a" descr="May3PoPintro.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12429" y="855738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377958" fill="hold"/>
                                        <p:tgtEl>
                                          <p:spTgt spid="25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343">
                <p:cTn id="7" fill="hold" display="0">
                  <p:stCondLst>
                    <p:cond delay="indefinite"/>
                  </p:stCondLst>
                </p:cTn>
                <p:tgtEl>
                  <p:spTgt spid="25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60" name="I ask your prayers for God’s people throughout the world; for this gathering; and for all ministers and people. Especially for Michael our Presiding Bishop, for Rob, Don, and Paul our Bishops, for Keith and Neil our Bishops retired."/>
          <p:cNvSpPr txBox="1"/>
          <p:nvPr/>
        </p:nvSpPr>
        <p:spPr>
          <a:xfrm>
            <a:off x="1422400" y="3397250"/>
            <a:ext cx="10160000" cy="295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 ask your prayers for God’s people throughout the world; for this gathering; and for all ministers and people. Especially for Michael our Presiding Bishop, for Rob, Don, and Paul our Bishops, for Keith and Neil our Bishops retired. </a:t>
            </a:r>
          </a:p>
        </p:txBody>
      </p:sp>
      <p:pic>
        <p:nvPicPr>
          <p:cNvPr id="261" name="May3PoP2a.m4a" descr="May3PoP2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6556" y="854864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600563" fill="hold"/>
                                        <p:tgtEl>
                                          <p:spTgt spid="26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57" name="Rite Two: Sunday Worship…"/>
          <p:cNvSpPr txBox="1"/>
          <p:nvPr/>
        </p:nvSpPr>
        <p:spPr>
          <a:xfrm>
            <a:off x="1356487" y="3787133"/>
            <a:ext cx="10291827" cy="21793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tabLst>
                <a:tab pos="914400" algn="l"/>
                <a:tab pos="1371600" algn="l"/>
                <a:tab pos="3429000" algn="ctr"/>
                <a:tab pos="6858000" algn="r"/>
              </a:tabLst>
              <a:defRPr b="1" sz="5800">
                <a:latin typeface="Copperplate"/>
                <a:ea typeface="Copperplate"/>
                <a:cs typeface="Copperplate"/>
                <a:sym typeface="Copperplate"/>
              </a:defRPr>
            </a:pPr>
            <a:r>
              <a:t>Rite Two: Sunday Worship</a:t>
            </a:r>
          </a:p>
          <a:p>
            <a:pPr algn="ctr" defTabSz="457200">
              <a:lnSpc>
                <a:spcPct val="100000"/>
              </a:lnSpc>
              <a:spcBef>
                <a:spcPts val="0"/>
              </a:spcBef>
              <a:tabLst>
                <a:tab pos="914400" algn="l"/>
                <a:tab pos="1371600" algn="l"/>
                <a:tab pos="3429000" algn="ctr"/>
                <a:tab pos="6858000" algn="r"/>
              </a:tabLst>
              <a:defRPr sz="2100">
                <a:latin typeface="Copperplate"/>
                <a:ea typeface="Copperplate"/>
                <a:cs typeface="Copperplate"/>
                <a:sym typeface="Copperplate"/>
              </a:defRPr>
            </a:pPr>
            <a:r>
              <a:t>Using those portions allowed when Holy Communion is not available.</a:t>
            </a:r>
          </a:p>
          <a:p>
            <a:pPr algn="ctr" defTabSz="457200">
              <a:lnSpc>
                <a:spcPct val="100000"/>
              </a:lnSpc>
              <a:spcBef>
                <a:spcPts val="0"/>
              </a:spcBef>
              <a:tabLst>
                <a:tab pos="914400" algn="l"/>
                <a:tab pos="1371600" algn="l"/>
                <a:tab pos="3429000" algn="ctr"/>
                <a:tab pos="6858000" algn="r"/>
              </a:tabLst>
              <a:defRPr sz="2100">
                <a:latin typeface="Copperplate"/>
                <a:ea typeface="Copperplate"/>
                <a:cs typeface="Copperplate"/>
                <a:sym typeface="Copperplate"/>
              </a:defRPr>
            </a:pPr>
          </a:p>
          <a:p>
            <a:pPr algn="ctr" defTabSz="457200">
              <a:lnSpc>
                <a:spcPct val="100000"/>
              </a:lnSpc>
              <a:spcBef>
                <a:spcPts val="0"/>
              </a:spcBef>
              <a:tabLst>
                <a:tab pos="914400" algn="l"/>
                <a:tab pos="1371600" algn="l"/>
                <a:tab pos="3429000" algn="ctr"/>
                <a:tab pos="6858000" algn="r"/>
              </a:tabLst>
              <a:defRPr sz="2100">
                <a:latin typeface="Copperplate"/>
                <a:ea typeface="Copperplate"/>
                <a:cs typeface="Copperplate"/>
                <a:sym typeface="Copperplate"/>
              </a:defRPr>
            </a:pPr>
            <a:r>
              <a:t>May 3, 2020</a:t>
            </a:r>
          </a:p>
          <a:p>
            <a:pPr algn="ctr" defTabSz="457200">
              <a:lnSpc>
                <a:spcPct val="100000"/>
              </a:lnSpc>
              <a:spcBef>
                <a:spcPts val="0"/>
              </a:spcBef>
              <a:tabLst>
                <a:tab pos="914400" algn="l"/>
                <a:tab pos="1371600" algn="l"/>
                <a:tab pos="3429000" algn="ctr"/>
                <a:tab pos="6858000" algn="r"/>
              </a:tabLst>
              <a:defRPr sz="2100">
                <a:latin typeface="Copperplate"/>
                <a:ea typeface="Copperplate"/>
                <a:cs typeface="Copperplate"/>
                <a:sym typeface="Copperplate"/>
              </a:defRPr>
            </a:pPr>
            <a:r>
              <a:t>Church of the Advent</a:t>
            </a:r>
          </a:p>
          <a:p>
            <a:pPr algn="ctr" defTabSz="457200">
              <a:lnSpc>
                <a:spcPct val="100000"/>
              </a:lnSpc>
              <a:spcBef>
                <a:spcPts val="0"/>
              </a:spcBef>
              <a:tabLst>
                <a:tab pos="914400" algn="l"/>
                <a:tab pos="1371600" algn="l"/>
                <a:tab pos="3429000" algn="ctr"/>
                <a:tab pos="6858000" algn="r"/>
              </a:tabLst>
              <a:defRPr sz="2100">
                <a:latin typeface="Copperplate"/>
                <a:ea typeface="Copperplate"/>
                <a:cs typeface="Copperplate"/>
                <a:sym typeface="Copperplate"/>
              </a:defRPr>
            </a:pPr>
            <a:r>
              <a:t>Madison Georgia</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64" name="In the Anglican Communion we pray for Pray for the Nippon Sei Ko Kai (The Anglican Communion in Japan), The Most Revd Nathaniel Makoto Uematsu - Primate of The Nippon Sei Ko Kai &amp; Bishop of Hokkaido"/>
          <p:cNvSpPr txBox="1"/>
          <p:nvPr/>
        </p:nvSpPr>
        <p:spPr>
          <a:xfrm>
            <a:off x="1422400" y="3397250"/>
            <a:ext cx="10160000" cy="295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In the Anglican Communion we pray for Pray for the Nippon Sei Ko Kai (The Anglican Communion in Japan), The Most Revd Nathaniel Makoto Uematsu - Primate of The Nippon Sei Ko Kai &amp; Bishop of Hokkaido </a:t>
            </a:r>
          </a:p>
        </p:txBody>
      </p:sp>
      <p:pic>
        <p:nvPicPr>
          <p:cNvPr id="265" name="May3PoP2b.m4a" descr="May3PoP2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2357" y="853072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840562" fill="hold"/>
                                        <p:tgtEl>
                                          <p:spTgt spid="2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68" name="In our Diocese of Atlanta we pray for the clergy &amp; people of Church of St. Julian's, Douglasville; the  NorthWest Georgia Convocation and their Dean The Very Rev’d Mary Erickson; and for the Bishop and people of our companion and partner, the Diocese of Cape Coast. Pray for the Church."/>
          <p:cNvSpPr txBox="1"/>
          <p:nvPr/>
        </p:nvSpPr>
        <p:spPr>
          <a:xfrm>
            <a:off x="1422400" y="3111500"/>
            <a:ext cx="10160000"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In our Diocese of Atlanta we pray for the clergy &amp; people of Church of St. Julian's, Douglasville; the  NorthWest Georgia Convocation and their Dean The Very Rev’d Mary Erickson; and for the Bishop and people of our companion and partner, the Diocese of Cape Coast. Pray for the Church.</a:t>
            </a:r>
          </a:p>
        </p:txBody>
      </p:sp>
      <p:pic>
        <p:nvPicPr>
          <p:cNvPr id="269" name="May3PoP2c.m4a" descr="May3PoP2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64166" y="859956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430562" fill="hold"/>
                                        <p:tgtEl>
                                          <p:spTgt spid="26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72" name="I ask your prayers for peace; for goodwill among nations; and for the well-being of all people: for Donald our President, Brian our Governor, Fred our Mayor and Philip our County Commission Chairman.  Pray for justice and peace."/>
          <p:cNvSpPr txBox="1"/>
          <p:nvPr/>
        </p:nvSpPr>
        <p:spPr>
          <a:xfrm>
            <a:off x="1422400" y="3397250"/>
            <a:ext cx="10160000" cy="295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 ask your prayers for peace; for goodwill among nations; and for the well-being of all people: for Donald our President, Brian our Governor, Fred our Mayor and Philip our County Commission Chairman.  Pray for justice and peace. </a:t>
            </a:r>
          </a:p>
        </p:txBody>
      </p:sp>
      <p:pic>
        <p:nvPicPr>
          <p:cNvPr id="273" name="May3PoP2d.m4a" descr="May3PoP2d.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7863" y="875166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030563" fill="hold"/>
                                        <p:tgtEl>
                                          <p:spTgt spid="27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76" name="I ask your prayers for the poor, the sick, the hungry, the oppressed, and those in prison, especially Carol Blow, HD Cannington, Dan Jubelt, Bob Lyle,  Jane Symmes, and Pat Wells. We pray that God would grant us humility and courage to serve those suffering COVID-19 infections and bring wisdom and patience to us all as we shelter in place and guard God’s beloved creation from further spread of the Corona virus.  Pray for those in any need or trouble."/>
          <p:cNvSpPr txBox="1"/>
          <p:nvPr/>
        </p:nvSpPr>
        <p:spPr>
          <a:xfrm>
            <a:off x="1422400" y="1968500"/>
            <a:ext cx="10160000"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 ask your prayers for the poor, the sick, the hungry, the oppressed, and those in prison, especially Carol Blow, HD Cannington, Dan Jubelt, Bob Lyle,  Jane Symmes, and Pat Wells. We pray that God would grant us humility and courage to serve those suffering COVID-19 infections and bring wisdom and patience to us all as we shelter in place and guard God’s beloved creation from further spread of the Corona virus.  Pray for those in any need or trouble.  </a:t>
            </a:r>
          </a:p>
        </p:txBody>
      </p:sp>
      <p:pic>
        <p:nvPicPr>
          <p:cNvPr id="277" name="May3PoP2e.m4a" descr="May3PoP2e.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3522" y="873143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2460563" fill="hold"/>
                                        <p:tgtEl>
                                          <p:spTgt spid="27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80" name="I ask your prayers for Doug Adkins and our Parish Committee on Ministry: Terry Blum, OJ Booker, Rick Crowne, and Anne Marett. We pray for all who seek God, or a deeper knowledge of God. Pray that they may find and be found by God."/>
          <p:cNvSpPr txBox="1"/>
          <p:nvPr/>
        </p:nvSpPr>
        <p:spPr>
          <a:xfrm>
            <a:off x="1422400" y="3397250"/>
            <a:ext cx="10160000" cy="295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 ask your prayers for Doug Adkins and our Parish Committee on Ministry: Terry Blum, OJ Booker, Rick Crowne, and Anne Marett. We pray for all who seek God, or a deeper knowledge of God. Pray that they may find and be found by God. </a:t>
            </a:r>
          </a:p>
        </p:txBody>
      </p:sp>
      <p:pic>
        <p:nvPicPr>
          <p:cNvPr id="281" name="May3PoP2f.m4a" descr="May3PoP2f.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30764" y="876494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330562" fill="hold"/>
                                        <p:tgtEl>
                                          <p:spTgt spid="2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84" name="I ask your prayers for the departed, especially Jack Hall and for all who have lost their lives to the corona virus and it’s complications. Pray for those who have died."/>
          <p:cNvSpPr txBox="1"/>
          <p:nvPr/>
        </p:nvSpPr>
        <p:spPr>
          <a:xfrm>
            <a:off x="1422400" y="3683000"/>
            <a:ext cx="1016000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 ask your prayers for the departed, especially Jack Hall and for all who have lost their lives to the corona virus and it’s complications. Pray for those who have died.  </a:t>
            </a:r>
          </a:p>
        </p:txBody>
      </p:sp>
      <p:pic>
        <p:nvPicPr>
          <p:cNvPr id="285" name="May3PoP2X.mp3" descr="May3PoP2X.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68252" y="859037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814693" fill="hold"/>
                                        <p:tgtEl>
                                          <p:spTgt spid="28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88" name="I ask your prayers for those celebrating birthdays or anniversaries especially Poppy Grace Buck, Zach Yost, Gertrude Rainwater, Olivia Ramfos and Beth Pridgen.  Pray in celebration with those blessed by their lives."/>
          <p:cNvSpPr txBox="1"/>
          <p:nvPr/>
        </p:nvSpPr>
        <p:spPr>
          <a:xfrm>
            <a:off x="1422400" y="3397250"/>
            <a:ext cx="10160000" cy="295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I ask your prayers for those celebrating birthdays or anniversaries especially Poppy Grace Buck, Zach Yost, Gertrude Rainwater, Olivia Ramfos and Beth Pridgen.  Pray in celebration with those blessed by their lives.</a:t>
            </a:r>
          </a:p>
        </p:txBody>
      </p:sp>
      <p:pic>
        <p:nvPicPr>
          <p:cNvPr id="289" name="May3PoP2h.m4a" descr="May3PoP2h.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20907" y="876591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700562" fill="hold"/>
                                        <p:tgtEl>
                                          <p:spTgt spid="2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92" name="Praise God for those in every generation in whom Christ has been honored. Pray that we may have grace to glorify Christ in our own day. Amen."/>
          <p:cNvSpPr txBox="1"/>
          <p:nvPr/>
        </p:nvSpPr>
        <p:spPr>
          <a:xfrm>
            <a:off x="1422400" y="3968750"/>
            <a:ext cx="10160000"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lvl1pPr>
          </a:lstStyle>
          <a:p>
            <a:pPr/>
            <a:r>
              <a:t>Praise God for those in every generation in whom Christ has been honored. Pray that we may have grace to glorify Christ in our own day. Amen.</a:t>
            </a:r>
          </a:p>
        </p:txBody>
      </p:sp>
      <p:pic>
        <p:nvPicPr>
          <p:cNvPr id="293" name="May3PoP2i.m4a" descr="May3PoP2i.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92205" y="872760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140562" fill="hold"/>
                                        <p:tgtEl>
                                          <p:spTgt spid="2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296" name="Celebrant  And now in the words our Savior taught us we are bold to say,…"/>
          <p:cNvSpPr txBox="1"/>
          <p:nvPr/>
        </p:nvSpPr>
        <p:spPr>
          <a:xfrm>
            <a:off x="1422400" y="2825749"/>
            <a:ext cx="10160000" cy="410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i="1"/>
              <a:t>Celebrant	 </a:t>
            </a:r>
            <a:r>
              <a:t>And now in the words our Savior taught us we are bold to say,</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Our Father, who art in heaven,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hallowed be thy Name,</a:t>
            </a:r>
            <a:br/>
            <a:r>
              <a:t>thy kingdom come,</a:t>
            </a:r>
            <a:br/>
            <a:r>
              <a:t>thy will be done,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on earth as it is in heaven. </a:t>
            </a:r>
          </a:p>
        </p:txBody>
      </p:sp>
      <p:pic>
        <p:nvPicPr>
          <p:cNvPr id="29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91905" y="887141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776666" fill="hold"/>
                                        <p:tgtEl>
                                          <p:spTgt spid="29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300" name="Give us this day our daily bread.…"/>
          <p:cNvSpPr txBox="1"/>
          <p:nvPr/>
        </p:nvSpPr>
        <p:spPr>
          <a:xfrm>
            <a:off x="1422400" y="2539999"/>
            <a:ext cx="10160000"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Give us this day our daily bread.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forgive us our trespasses,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as we forgive those who trespass against us.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lead us not into temptation,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but deliver us from evil.</a:t>
            </a:r>
            <a:br/>
            <a:r>
              <a:t>For thine is the kingdom,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and the power, and the glory,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ever and ever. Amen. </a:t>
            </a:r>
          </a:p>
        </p:txBody>
      </p:sp>
      <p:pic>
        <p:nvPicPr>
          <p:cNvPr id="30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69941" y="888897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551654" fill="hold"/>
                                        <p:tgtEl>
                                          <p:spTgt spid="30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60" name="The Word of God…"/>
          <p:cNvSpPr txBox="1"/>
          <p:nvPr/>
        </p:nvSpPr>
        <p:spPr>
          <a:xfrm>
            <a:off x="1422400" y="2381287"/>
            <a:ext cx="10160000" cy="524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Word of God </a:t>
            </a:r>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Celebrant 	</a:t>
            </a:r>
            <a:r>
              <a:rPr i="0"/>
              <a:t>Alleluia. Christ is risen. </a:t>
            </a:r>
            <a:endParaRPr i="0"/>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People 	   </a:t>
            </a:r>
            <a:r>
              <a:rPr b="1" i="0"/>
              <a:t>The Lord is risen indeed. Alleluia.</a:t>
            </a:r>
            <a:r>
              <a:rPr i="0"/>
              <a:t> </a:t>
            </a:r>
            <a:endParaRPr i="0"/>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Celebrant	 </a:t>
            </a:r>
            <a:r>
              <a:rPr i="0"/>
              <a:t>Almighty God, to you all hearts are open, all desires known, and from you no secrets are hid: Cleanse the thoughts of our hearts by the inspiration of your Holy Spirit, that we may perfectly love you, and worthily magnify your holy Name; through Christ our Lord. </a:t>
            </a:r>
            <a:r>
              <a:rPr b="1" i="0"/>
              <a:t>Amen</a:t>
            </a:r>
            <a:r>
              <a:rPr i="0"/>
              <a:t>. </a:t>
            </a:r>
          </a:p>
        </p:txBody>
      </p:sp>
      <p:pic>
        <p:nvPicPr>
          <p:cNvPr id="16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18719" y="887385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831655" fill="hold"/>
                                        <p:tgtEl>
                                          <p:spTgt spid="16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304" name="A Blessing for Easter Season…"/>
          <p:cNvSpPr txBox="1"/>
          <p:nvPr/>
        </p:nvSpPr>
        <p:spPr>
          <a:xfrm>
            <a:off x="1422400" y="425449"/>
            <a:ext cx="10160000" cy="890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A Blessing for Easter Season</a:t>
            </a:r>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rPr i="1"/>
              <a:t>Celebrant</a:t>
            </a:r>
            <a:r>
              <a:t>	   May Almighty God, who has redeemed us and made us his children through the resurrection of his Son our Lord, bestow upon you the riches of his blessing. </a:t>
            </a:r>
            <a:r>
              <a:rPr b="1"/>
              <a:t>Amen</a:t>
            </a:r>
            <a:r>
              <a:t>. </a:t>
            </a:r>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t>May God, who through the water of baptism has raised us from sin into newness of life, make you holy and worthy to be united with Christ for ever. </a:t>
            </a:r>
            <a:r>
              <a:rPr b="1"/>
              <a:t>Amen</a:t>
            </a:r>
            <a:r>
              <a:t>. </a:t>
            </a:r>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t>May God, who has brought us out of bondage to sin into true and lasting freedom in the Redeemer, bring you to your eternal inheritance. </a:t>
            </a:r>
            <a:r>
              <a:rPr b="1"/>
              <a:t>Amen</a:t>
            </a:r>
            <a:r>
              <a:t>. </a:t>
            </a:r>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t>And the blessing of God Almighty, the Father, the Son, and the Holy Spirit, be upon you and remain with you for ever. </a:t>
            </a:r>
            <a:r>
              <a:rPr b="1"/>
              <a:t>Amen</a:t>
            </a:r>
            <a:r>
              <a:t>. </a:t>
            </a:r>
          </a:p>
        </p:txBody>
      </p:sp>
      <p:pic>
        <p:nvPicPr>
          <p:cNvPr id="30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77382" y="888893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4081653" fill="hold"/>
                                        <p:tgtEl>
                                          <p:spTgt spid="3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308" name="Celebrant  Alleluia. Christ is risen.…"/>
          <p:cNvSpPr txBox="1"/>
          <p:nvPr/>
        </p:nvSpPr>
        <p:spPr>
          <a:xfrm>
            <a:off x="1422400" y="4254499"/>
            <a:ext cx="10160000"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Celebrant 	</a:t>
            </a:r>
            <a:r>
              <a:rPr i="0"/>
              <a:t>Alleluia. Christ is risen. </a:t>
            </a:r>
            <a:endParaRPr i="0"/>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People 	   </a:t>
            </a:r>
            <a:r>
              <a:rPr b="1" i="0"/>
              <a:t>The Lord is risen indeed. Alleluia.</a:t>
            </a:r>
            <a:r>
              <a:rPr i="0"/>
              <a:t> </a:t>
            </a:r>
          </a:p>
        </p:txBody>
      </p:sp>
      <p:pic>
        <p:nvPicPr>
          <p:cNvPr id="30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85614" y="888748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616666" fill="hold"/>
                                        <p:tgtEl>
                                          <p:spTgt spid="3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312" name="The Peace…"/>
          <p:cNvSpPr txBox="1"/>
          <p:nvPr/>
        </p:nvSpPr>
        <p:spPr>
          <a:xfrm>
            <a:off x="1422400" y="3683000"/>
            <a:ext cx="10160000"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Peace</a:t>
            </a:r>
            <a:endParaRPr b="0"/>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Celebrant 	</a:t>
            </a:r>
            <a:r>
              <a:rPr i="0" spc="-79"/>
              <a:t>The peace of the Lord be always with you. </a:t>
            </a:r>
            <a:endParaRPr i="0" spc="-79"/>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People 	   </a:t>
            </a:r>
            <a:r>
              <a:rPr b="1" i="0"/>
              <a:t>And also with you. </a:t>
            </a:r>
            <a:endParaRPr b="1" i="0"/>
          </a:p>
        </p:txBody>
      </p:sp>
      <p:pic>
        <p:nvPicPr>
          <p:cNvPr id="31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93016" y="889122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361655" fill="hold"/>
                                        <p:tgtEl>
                                          <p:spTgt spid="3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pic>
        <p:nvPicPr>
          <p:cNvPr id="31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93123" y="8873937"/>
            <a:ext cx="571501" cy="571501"/>
          </a:xfrm>
          <a:prstGeom prst="rect">
            <a:avLst/>
          </a:prstGeom>
          <a:ln w="12700">
            <a:miter lim="400000"/>
          </a:ln>
        </p:spPr>
      </p:pic>
      <p:sp>
        <p:nvSpPr>
          <p:cNvPr id="319" name="Thanks to…"/>
          <p:cNvSpPr txBox="1"/>
          <p:nvPr/>
        </p:nvSpPr>
        <p:spPr>
          <a:xfrm>
            <a:off x="1422400" y="2760957"/>
            <a:ext cx="10160000" cy="3103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latin typeface="Garamond"/>
                <a:ea typeface="Garamond"/>
                <a:cs typeface="Garamond"/>
                <a:sym typeface="Garamond"/>
              </a:defRPr>
            </a:pPr>
            <a:r>
              <a:t>Thanks to </a:t>
            </a:r>
          </a:p>
          <a:p>
            <a:pPr algn="ctr">
              <a:defRPr>
                <a:latin typeface="Garamond"/>
                <a:ea typeface="Garamond"/>
                <a:cs typeface="Garamond"/>
                <a:sym typeface="Garamond"/>
              </a:defRPr>
            </a:pPr>
            <a:r>
              <a:t>Debbie Permar</a:t>
            </a:r>
          </a:p>
          <a:p>
            <a:pPr algn="ctr">
              <a:defRPr>
                <a:latin typeface="Garamond"/>
                <a:ea typeface="Garamond"/>
                <a:cs typeface="Garamond"/>
                <a:sym typeface="Garamond"/>
              </a:defRPr>
            </a:pPr>
            <a:r>
              <a:t>Bob McCauley</a:t>
            </a:r>
          </a:p>
          <a:p>
            <a:pPr algn="ctr">
              <a:defRPr>
                <a:latin typeface="Garamond"/>
                <a:ea typeface="Garamond"/>
                <a:cs typeface="Garamond"/>
                <a:sym typeface="Garamond"/>
              </a:defRPr>
            </a:pPr>
            <a:r>
              <a:t>Deacon Dutton Morehouse</a:t>
            </a:r>
          </a:p>
          <a:p>
            <a:pPr algn="ctr">
              <a:defRPr>
                <a:latin typeface="Garamond"/>
                <a:ea typeface="Garamond"/>
                <a:cs typeface="Garamond"/>
                <a:sym typeface="Garamond"/>
              </a:defRPr>
            </a:pPr>
            <a:r>
              <a:t>Rick Crown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0626663" fill="hold"/>
                                        <p:tgtEl>
                                          <p:spTgt spid="3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4009">
                <p:cTn id="7" fill="hold" display="0">
                  <p:stCondLst>
                    <p:cond delay="indefinite"/>
                  </p:stCondLst>
                </p:cTn>
                <p:tgtEl>
                  <p:spTgt spid="3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64" name="Christ our Passover (in unison)…"/>
          <p:cNvSpPr txBox="1"/>
          <p:nvPr/>
        </p:nvSpPr>
        <p:spPr>
          <a:xfrm>
            <a:off x="1422400" y="1968500"/>
            <a:ext cx="10160000"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b="1"/>
              <a:t>Christ our Passover </a:t>
            </a:r>
            <a:r>
              <a:rPr i="1"/>
              <a:t>(in unison)</a:t>
            </a:r>
            <a:endParaRPr b="1"/>
          </a:p>
          <a:p>
            <a:pPr lvl="1" indent="457200" defTabSz="457200">
              <a:lnSpc>
                <a:spcPct val="100000"/>
              </a:lnSpc>
              <a:spcBef>
                <a:spcPts val="0"/>
              </a:spcBef>
              <a:tabLst>
                <a:tab pos="457200" algn="l"/>
                <a:tab pos="1371600" algn="l"/>
                <a:tab pos="3429000" algn="ctr"/>
                <a:tab pos="6858000" algn="r"/>
              </a:tabLst>
              <a:defRPr b="1" i="1" sz="4000">
                <a:latin typeface="Garamond"/>
                <a:ea typeface="Garamond"/>
                <a:cs typeface="Garamond"/>
                <a:sym typeface="Garamond"/>
              </a:defRPr>
            </a:pPr>
          </a:p>
          <a:p>
            <a:pPr lvl="1" indent="457200" defTabSz="457200">
              <a:lnSpc>
                <a:spcPct val="100000"/>
              </a:lnSpc>
              <a:spcBef>
                <a:spcPts val="0"/>
              </a:spcBef>
              <a:tabLst>
                <a:tab pos="457200" algn="l"/>
                <a:tab pos="1371600" algn="l"/>
                <a:tab pos="3429000" algn="ctr"/>
                <a:tab pos="6858000" algn="r"/>
              </a:tabLst>
              <a:defRPr b="1" sz="4000">
                <a:latin typeface="Garamond"/>
                <a:ea typeface="Garamond"/>
                <a:cs typeface="Garamond"/>
                <a:sym typeface="Garamond"/>
              </a:defRPr>
            </a:pPr>
            <a:r>
              <a:t>Alleluia.</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Christ our Passover is sacrificed for us,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therefore let us keep the feast,</a:t>
            </a:r>
            <a:br/>
            <a:r>
              <a:t>Not with old leaven,</a:t>
            </a:r>
            <a:br/>
            <a:r>
              <a:t>neither with the leaven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of malice and wickedness,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but with the unleavened bread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of sincerity and truth. Alleluia. </a:t>
            </a:r>
          </a:p>
        </p:txBody>
      </p:sp>
      <p:pic>
        <p:nvPicPr>
          <p:cNvPr id="16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03720" y="887389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594987" fill="hold"/>
                                        <p:tgtEl>
                                          <p:spTgt spid="1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68" name="Christ being raised from the dead…"/>
          <p:cNvSpPr txBox="1"/>
          <p:nvPr/>
        </p:nvSpPr>
        <p:spPr>
          <a:xfrm>
            <a:off x="1422400" y="1695449"/>
            <a:ext cx="10160000"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Christ being raised from the dead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dieth no more;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death hath no more dominion over him.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in that he died,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died unto sin once;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but in that he liveth,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he liveth unto God.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Likewise reckon ye also yourselves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to be dead indeed unto sin,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but alive unto God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through Jesus Christ our Lord. Alleluia. </a:t>
            </a:r>
          </a:p>
        </p:txBody>
      </p:sp>
      <p:pic>
        <p:nvPicPr>
          <p:cNvPr id="16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73642" y="893397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6446666" fill="hold"/>
                                        <p:tgtEl>
                                          <p:spTgt spid="16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72" name="Christ is risen from the dead, and become the first fruits…"/>
          <p:cNvSpPr txBox="1"/>
          <p:nvPr/>
        </p:nvSpPr>
        <p:spPr>
          <a:xfrm>
            <a:off x="1422400" y="2539999"/>
            <a:ext cx="10160000"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Christ is risen from the dead,</a:t>
            </a:r>
            <a:br/>
            <a:r>
              <a:t>and become the first fruits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of them that slept.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since by man came death,</a:t>
            </a:r>
            <a:br/>
            <a:r>
              <a:rPr spc="-119"/>
              <a:t>by man came also the resurrection of the dead.</a:t>
            </a:r>
            <a:r>
              <a:rPr spc="-79"/>
              <a:t>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For as in Adam all die, </a:t>
            </a:r>
            <a:br/>
            <a:r>
              <a:t>even so in Christ </a:t>
            </a:r>
          </a:p>
          <a:p>
            <a:pPr lvl="1" indent="457200"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shall all be made alive. Alleluia. </a:t>
            </a:r>
          </a:p>
        </p:txBody>
      </p:sp>
      <p:pic>
        <p:nvPicPr>
          <p:cNvPr id="17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62421" y="890771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1256666" fill="hold"/>
                                        <p:tgtEl>
                                          <p:spTgt spid="17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76" name="The Collect for the Fourth Sunday of Easter…"/>
          <p:cNvSpPr txBox="1"/>
          <p:nvPr/>
        </p:nvSpPr>
        <p:spPr>
          <a:xfrm>
            <a:off x="1422400" y="1968500"/>
            <a:ext cx="10160000"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Collect for the Fourth Sunday of Easter </a:t>
            </a:r>
            <a:endParaRPr b="0"/>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Celebrant 	</a:t>
            </a:r>
            <a:r>
              <a:rPr i="0"/>
              <a:t>The Lord be with you. </a:t>
            </a:r>
            <a:endParaRPr i="0"/>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rPr i="1"/>
              <a:t>People 	   </a:t>
            </a:r>
            <a:r>
              <a:rPr b="1"/>
              <a:t>And also with you. </a:t>
            </a:r>
            <a:endParaRPr b="1"/>
          </a:p>
          <a:p>
            <a:pPr defTabSz="457200">
              <a:lnSpc>
                <a:spcPct val="100000"/>
              </a:lnSpc>
              <a:spcBef>
                <a:spcPts val="0"/>
              </a:spcBef>
              <a:tabLst>
                <a:tab pos="914400" algn="l"/>
                <a:tab pos="1371600" algn="l"/>
                <a:tab pos="3429000" algn="ctr"/>
                <a:tab pos="6858000" algn="r"/>
              </a:tabLst>
              <a:defRPr i="1" sz="4000">
                <a:latin typeface="Garamond"/>
                <a:ea typeface="Garamond"/>
                <a:cs typeface="Garamond"/>
                <a:sym typeface="Garamond"/>
              </a:defRPr>
            </a:pPr>
            <a:r>
              <a:t>Celebrant </a:t>
            </a:r>
            <a:r>
              <a:rPr i="0"/>
              <a:t>Let us pray.</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O God, whose Son Jesus is the good shepherd of your people: Grant that when we hear his voice we may know him who calls us each by name, and follow where he leads; who, with you and the Holy Spirit, lives and reigns, one God, for ever and ever. </a:t>
            </a:r>
            <a:r>
              <a:rPr b="1"/>
              <a:t>Amen</a:t>
            </a:r>
            <a:r>
              <a:t>. </a:t>
            </a:r>
          </a:p>
        </p:txBody>
      </p:sp>
      <p:pic>
        <p:nvPicPr>
          <p:cNvPr id="17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69732" y="877954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716667" fill="hold"/>
                                        <p:tgtEl>
                                          <p:spTgt spid="17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Screen Shot 2020-04-26 at 9.53.11 PM.png" descr="Screen Shot 2020-04-26 at 9.53.11 PM.png"/>
          <p:cNvPicPr>
            <a:picLocks noChangeAspect="1"/>
          </p:cNvPicPr>
          <p:nvPr/>
        </p:nvPicPr>
        <p:blipFill>
          <a:blip r:embed="rId2">
            <a:extLst/>
          </a:blip>
          <a:stretch>
            <a:fillRect/>
          </a:stretch>
        </p:blipFill>
        <p:spPr>
          <a:xfrm>
            <a:off x="1422400" y="-214616"/>
            <a:ext cx="10160000" cy="10182832"/>
          </a:xfrm>
          <a:prstGeom prst="rect">
            <a:avLst/>
          </a:prstGeom>
          <a:ln w="12700">
            <a:miter lim="400000"/>
          </a:ln>
        </p:spPr>
      </p:pic>
      <p:sp>
        <p:nvSpPr>
          <p:cNvPr id="180" name="The Lessons…"/>
          <p:cNvSpPr txBox="1"/>
          <p:nvPr/>
        </p:nvSpPr>
        <p:spPr>
          <a:xfrm>
            <a:off x="1422400" y="3047999"/>
            <a:ext cx="10160000"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tabLst>
                <a:tab pos="914400" algn="l"/>
                <a:tab pos="1371600" algn="l"/>
                <a:tab pos="3429000" algn="ctr"/>
                <a:tab pos="6858000" algn="r"/>
              </a:tabLst>
              <a:defRPr b="1" sz="4000">
                <a:latin typeface="Garamond"/>
                <a:ea typeface="Garamond"/>
                <a:cs typeface="Garamond"/>
                <a:sym typeface="Garamond"/>
              </a:defRPr>
            </a:pPr>
            <a:r>
              <a:t>The Lessons </a:t>
            </a:r>
            <a:endParaRPr b="0"/>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t>The Acts of the Apostles 2:42-47 </a:t>
            </a:r>
          </a:p>
          <a:p>
            <a:pPr defTabSz="457200">
              <a:lnSpc>
                <a:spcPct val="100000"/>
              </a:lnSpc>
              <a:spcBef>
                <a:spcPts val="600"/>
              </a:spcBef>
              <a:tabLst>
                <a:tab pos="914400" algn="l"/>
                <a:tab pos="1371600" algn="l"/>
                <a:tab pos="3429000" algn="ctr"/>
                <a:tab pos="6858000" algn="r"/>
              </a:tabLst>
              <a:defRPr sz="4000">
                <a:latin typeface="Garamond"/>
                <a:ea typeface="Garamond"/>
                <a:cs typeface="Garamond"/>
                <a:sym typeface="Garamond"/>
              </a:defRPr>
            </a:pPr>
            <a:r>
              <a:rPr i="1"/>
              <a:t>Lector</a:t>
            </a:r>
            <a:r>
              <a:t>	</a:t>
            </a:r>
            <a:r>
              <a:t>A Reading from The Acts of the Apostles</a:t>
            </a:r>
          </a:p>
          <a:p>
            <a:pPr defTabSz="457200">
              <a:lnSpc>
                <a:spcPct val="100000"/>
              </a:lnSpc>
              <a:spcBef>
                <a:spcPts val="0"/>
              </a:spcBef>
              <a:tabLst>
                <a:tab pos="914400" algn="l"/>
                <a:tab pos="1371600" algn="l"/>
                <a:tab pos="3429000" algn="ctr"/>
                <a:tab pos="6858000" algn="r"/>
              </a:tabLst>
              <a:defRPr sz="4000">
                <a:latin typeface="Garamond"/>
                <a:ea typeface="Garamond"/>
                <a:cs typeface="Garamond"/>
                <a:sym typeface="Garamond"/>
              </a:defRPr>
            </a:pPr>
            <a:r>
              <a:t>Those who had been baptized devoted themselves to the apostles' teaching and fellowship, to the breaking of bread and the prayers.</a:t>
            </a:r>
          </a:p>
        </p:txBody>
      </p:sp>
      <p:pic>
        <p:nvPicPr>
          <p:cNvPr id="181" name="May3Actsa.m4a" descr="May3Acts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65499" y="88045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517278" fill="hold"/>
                                        <p:tgtEl>
                                          <p:spTgt spid="1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1"/>
                </p:tgtEl>
              </p:cMediaNode>
            </p:audio>
          </p:childTnLst>
        </p:cTn>
      </p:par>
    </p:tnLst>
  </p:timing>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Helvetica"/>
        <a:ea typeface="Helvetica"/>
        <a:cs typeface="Helvetica"/>
      </a:majorFont>
      <a:minorFont>
        <a:latin typeface="Helvetica"/>
        <a:ea typeface="Helvetica"/>
        <a:cs typeface="Helvetica"/>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Helvetica"/>
        <a:ea typeface="Helvetica"/>
        <a:cs typeface="Helvetica"/>
      </a:majorFont>
      <a:minorFont>
        <a:latin typeface="Helvetica"/>
        <a:ea typeface="Helvetica"/>
        <a:cs typeface="Helvetica"/>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739900" rtl="0" fontAlgn="auto" latinLnBrk="0" hangingPunct="0">
          <a:lnSpc>
            <a:spcPct val="90000"/>
          </a:lnSpc>
          <a:spcBef>
            <a:spcPts val="20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