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media1.m4a" ContentType="audio/unknown"/>
  <Override PartName="/ppt/media/media2.m4a" ContentType="audio/unknown"/>
  <Override PartName="/ppt/media/media3.m4a" ContentType="audio/unknown"/>
  <Override PartName="/ppt/media/media4.m4a" ContentType="audio/unknown"/>
  <Override PartName="/ppt/media/media5.m4a" ContentType="audio/unknown"/>
  <Override PartName="/ppt/media/media6.m4a" ContentType="audio/unknown"/>
  <Override PartName="/ppt/media/media7.m4a" ContentType="audio/unknown"/>
  <Override PartName="/ppt/media/media8.m4a" ContentType="audio/unknown"/>
  <Override PartName="/ppt/media/media9.m4a" ContentType="audio/unknown"/>
  <Override PartName="/ppt/media/media10.m4a" ContentType="audio/unknown"/>
  <Override PartName="/ppt/media/media11.m4a" ContentType="audio/unknown"/>
  <Override PartName="/ppt/media/media12.m4a" ContentType="audio/unknown"/>
  <Override PartName="/ppt/media/media13.m4a" ContentType="audio/unknown"/>
  <Override PartName="/ppt/media/media14.m4a" ContentType="audio/unknown"/>
  <Override PartName="/ppt/media/media15.m4a" ContentType="audio/unknown"/>
  <Override PartName="/ppt/media/media16.m4a" ContentType="audio/unknown"/>
  <Override PartName="/ppt/media/media17.m4a" ContentType="audio/unknown"/>
  <Override PartName="/ppt/media/media18.m4a" ContentType="audio/unknown"/>
  <Override PartName="/ppt/media/media19.m4a" ContentType="audio/unknown"/>
  <Override PartName="/ppt/media/media20.m4a" ContentType="audio/unknown"/>
  <Override PartName="/ppt/media/media21.m4a" ContentType="audio/unknown"/>
  <Override PartName="/ppt/media/media22.m4a" ContentType="audio/unknown"/>
  <Override PartName="/ppt/media/media23.m4a" ContentType="audio/unknown"/>
  <Override PartName="/ppt/media/media24.m4a" ContentType="audio/unknown"/>
  <Override PartName="/ppt/media/media25.m4a" ContentType="audio/unknown"/>
  <Override PartName="/ppt/media/media26.m4a" ContentType="audio/unknown"/>
  <Override PartName="/ppt/media/media27.m4a" ContentType="audio/unknown"/>
  <Override PartName="/ppt/media/media28.m4a" ContentType="audio/unknown"/>
  <Override PartName="/ppt/media/media29.m4a" ContentType="audio/unknown"/>
  <Override PartName="/ppt/media/media30.m4a" ContentType="audio/unknown"/>
  <Override PartName="/ppt/media/media31.m4a" ContentType="audio/unknown"/>
  <Override PartName="/ppt/media/media32.m4a" ContentType="audio/unknown"/>
  <Override PartName="/ppt/media/media33.m4a" ContentType="audio/unknown"/>
  <Override PartName="/ppt/media/media34.m4a" ContentType="audio/unknown"/>
  <Override PartName="/ppt/media/media35.m4a" ContentType="audio/unknown"/>
  <Override PartName="/ppt/media/media36.m4a" ContentType="audio/unknown"/>
  <Override PartName="/ppt/media/media37.m4a" ContentType="audio/unknown"/>
  <Override PartName="/ppt/media/media38.m4a" ContentType="audio/unknown"/>
  <Override PartName="/ppt/media/media39.m4a" ContentType="audio/unknown"/>
  <Override PartName="/ppt/media/media40.m4a" ContentType="audio/unknown"/>
  <Override PartName="/ppt/media/media41.m4a" ContentType="audio/unknown"/>
  <Override PartName="/ppt/media/media1.mp3"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9"/>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ADB"/>
          </a:solidFill>
        </a:fill>
      </a:tcStyle>
    </a:wholeTbl>
    <a:band2H>
      <a:tcTxStyle b="def" i="def"/>
      <a:tcStyle>
        <a:tcBdr/>
        <a:fill>
          <a:solidFill>
            <a:srgbClr val="E6ED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D7CB"/>
          </a:solidFill>
        </a:fill>
      </a:tcStyle>
    </a:wholeTbl>
    <a:band2H>
      <a:tcTxStyle b="def" i="def"/>
      <a:tcStyle>
        <a:tcBdr/>
        <a:fill>
          <a:solidFill>
            <a:srgbClr val="F3EC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FF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F0000"/>
        </a:fontRef>
        <a:srgbClr val="FF0000"/>
      </a:tcTxStyle>
      <a:tcStyle>
        <a:tcBdr>
          <a:left>
            <a:ln w="12700" cap="flat">
              <a:noFill/>
              <a:miter lim="400000"/>
            </a:ln>
          </a:left>
          <a:right>
            <a:ln w="12700" cap="flat">
              <a:noFill/>
              <a:miter lim="400000"/>
            </a:ln>
          </a:right>
          <a:top>
            <a:ln w="50800" cap="flat">
              <a:solidFill>
                <a:srgbClr val="FF0000"/>
              </a:solidFill>
              <a:prstDash val="solid"/>
              <a:round/>
            </a:ln>
          </a:top>
          <a:bottom>
            <a:ln w="25400" cap="flat">
              <a:solidFill>
                <a:srgbClr val="FF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FF0000"/>
              </a:solidFill>
              <a:prstDash val="solid"/>
              <a:round/>
            </a:ln>
          </a:top>
          <a:bottom>
            <a:ln w="25400" cap="flat">
              <a:solidFill>
                <a:srgbClr val="FF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FF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ACA"/>
          </a:solidFill>
        </a:fill>
      </a:tcStyle>
    </a:wholeTbl>
    <a:band2H>
      <a:tcTxStyle b="def" i="def"/>
      <a:tcStyle>
        <a:tcBdr/>
        <a:fill>
          <a:solidFill>
            <a:srgbClr val="FF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0000"/>
          </a:solidFill>
        </a:fill>
      </a:tcStyle>
    </a:firstRow>
  </a:tblStyle>
  <a:tblStyle styleId="{2708684C-4D16-4618-839F-0558EEFCDFE6}" styleName="">
    <a:tblBg/>
    <a:wholeTbl>
      <a:tcTxStyle b="off" i="off">
        <a:font>
          <a:latin typeface="Helvetica Light"/>
          <a:ea typeface="Helvetica Light"/>
          <a:cs typeface="Helvetic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533400"/>
          </a:xfrm>
          <a:prstGeom prst="rect">
            <a:avLst/>
          </a:prstGeom>
        </p:spPr>
        <p:txBody>
          <a:bodyPr anchor="t"/>
          <a:lstStyle>
            <a:lvl1pPr marL="0" indent="0" algn="ctr">
              <a:spcBef>
                <a:spcPts val="0"/>
              </a:spcBef>
              <a:buSzTx/>
              <a:buNone/>
              <a:defRPr b="1" sz="2800">
                <a:latin typeface="+mn-lt"/>
                <a:ea typeface="+mn-ea"/>
                <a:cs typeface="+mn-cs"/>
                <a:sym typeface="Helvetica"/>
              </a:defRPr>
            </a:lvl1pPr>
            <a:lvl2pPr marL="794084" indent="-336884" algn="ctr">
              <a:spcBef>
                <a:spcPts val="0"/>
              </a:spcBef>
              <a:defRPr b="1" sz="2800">
                <a:latin typeface="+mn-lt"/>
                <a:ea typeface="+mn-ea"/>
                <a:cs typeface="+mn-cs"/>
                <a:sym typeface="Helvetica"/>
              </a:defRPr>
            </a:lvl2pPr>
            <a:lvl3pPr marL="1251284" indent="-336884" algn="ctr">
              <a:spcBef>
                <a:spcPts val="0"/>
              </a:spcBef>
              <a:defRPr b="1" sz="2800">
                <a:latin typeface="+mn-lt"/>
                <a:ea typeface="+mn-ea"/>
                <a:cs typeface="+mn-cs"/>
                <a:sym typeface="Helvetica"/>
              </a:defRPr>
            </a:lvl3pPr>
            <a:lvl4pPr marL="1708484" indent="-336884" algn="ctr">
              <a:spcBef>
                <a:spcPts val="0"/>
              </a:spcBef>
              <a:defRPr b="1" sz="2800">
                <a:latin typeface="+mn-lt"/>
                <a:ea typeface="+mn-ea"/>
                <a:cs typeface="+mn-cs"/>
                <a:sym typeface="Helvetica"/>
              </a:defRPr>
            </a:lvl4pPr>
            <a:lvl5pPr marL="2165684" indent="-336884" algn="ctr">
              <a:spcBef>
                <a:spcPts val="0"/>
              </a:spcBef>
              <a:defRPr b="1" sz="2800">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13"/>
          </p:nvPr>
        </p:nvSpPr>
        <p:spPr>
          <a:xfrm>
            <a:off x="1270000" y="4254500"/>
            <a:ext cx="10464800" cy="711200"/>
          </a:xfrm>
          <a:prstGeom prst="rect">
            <a:avLst/>
          </a:prstGeom>
        </p:spPr>
        <p:txBody>
          <a:bodyPr/>
          <a:lstStyle/>
          <a:p>
            <a:pPr marL="0" indent="0" algn="ctr">
              <a:spcBef>
                <a:spcPts val="2400"/>
              </a:spcBef>
              <a:buSzTx/>
              <a:buNone/>
              <a:defRPr sz="4000"/>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812800" y="0"/>
            <a:ext cx="146304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0200" y="330200"/>
            <a:ext cx="9779001" cy="6519334"/>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42100" y="762000"/>
            <a:ext cx="5494867" cy="82423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762000"/>
            <a:ext cx="5334000" cy="40005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xfrm>
            <a:off x="6311798" y="9245599"/>
            <a:ext cx="368504" cy="381001"/>
          </a:xfrm>
          <a:prstGeom prst="rect">
            <a:avLst/>
          </a:prstGeom>
        </p:spPr>
        <p:txBody>
          <a:bodyPr anchor="b"/>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1054100"/>
            <a:ext cx="5334000" cy="8001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464300" y="5067300"/>
            <a:ext cx="5943600" cy="3962400"/>
          </a:xfrm>
          <a:prstGeom prst="rect">
            <a:avLst/>
          </a:prstGeom>
        </p:spPr>
        <p:txBody>
          <a:bodyPr lIns="91439" tIns="45719" rIns="91439" bIns="45719" anchor="t">
            <a:noAutofit/>
          </a:bodyPr>
          <a:lstStyle/>
          <a:p>
            <a:pPr/>
          </a:p>
        </p:txBody>
      </p:sp>
      <p:sp>
        <p:nvSpPr>
          <p:cNvPr id="84" name="Image"/>
          <p:cNvSpPr/>
          <p:nvPr>
            <p:ph type="pic" sz="quarter" idx="14"/>
          </p:nvPr>
        </p:nvSpPr>
        <p:spPr>
          <a:xfrm>
            <a:off x="6464300" y="762000"/>
            <a:ext cx="584835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723900" y="723900"/>
            <a:ext cx="5638802" cy="84582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Helvetica Light"/>
          <a:ea typeface="Helvetica Light"/>
          <a:cs typeface="Helvetica Light"/>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6.m4a"/><Relationship Id="rId4" Type="http://schemas.microsoft.com/office/2007/relationships/media" Target="../media/media6.m4a"/><Relationship Id="rId5"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7.m4a"/><Relationship Id="rId4" Type="http://schemas.microsoft.com/office/2007/relationships/media" Target="../media/media7.m4a"/><Relationship Id="rId5"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6.m4a"/><Relationship Id="rId4" Type="http://schemas.microsoft.com/office/2007/relationships/media" Target="../media/media6.m4a"/><Relationship Id="rId5"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8.m4a"/><Relationship Id="rId4" Type="http://schemas.microsoft.com/office/2007/relationships/media" Target="../media/media8.m4a"/><Relationship Id="rId5"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9.m4a"/><Relationship Id="rId4" Type="http://schemas.microsoft.com/office/2007/relationships/media" Target="../media/media9.m4a"/><Relationship Id="rId5"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0.m4a"/><Relationship Id="rId4" Type="http://schemas.microsoft.com/office/2007/relationships/media" Target="../media/media10.m4a"/><Relationship Id="rId5"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1.m4a"/><Relationship Id="rId4" Type="http://schemas.microsoft.com/office/2007/relationships/media" Target="../media/media11.m4a"/><Relationship Id="rId5"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2.m4a"/><Relationship Id="rId4" Type="http://schemas.microsoft.com/office/2007/relationships/media" Target="../media/media12.m4a"/><Relationship Id="rId5"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8.m4a"/><Relationship Id="rId4" Type="http://schemas.microsoft.com/office/2007/relationships/media" Target="../media/media8.m4a"/><Relationship Id="rId5"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3.m4a"/><Relationship Id="rId4" Type="http://schemas.microsoft.com/office/2007/relationships/media" Target="../media/media13.m4a"/><Relationship Id="rId5"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4.m4a"/><Relationship Id="rId4" Type="http://schemas.microsoft.com/office/2007/relationships/media" Target="../media/media14.m4a"/><Relationship Id="rId5"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5.m4a"/><Relationship Id="rId4" Type="http://schemas.microsoft.com/office/2007/relationships/media" Target="../media/media15.m4a"/><Relationship Id="rId5"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6.m4a"/><Relationship Id="rId4" Type="http://schemas.microsoft.com/office/2007/relationships/media" Target="../media/media16.m4a"/><Relationship Id="rId5"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7.m4a"/><Relationship Id="rId4" Type="http://schemas.microsoft.com/office/2007/relationships/media" Target="../media/media17.m4a"/><Relationship Id="rId5"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8.m4a"/><Relationship Id="rId4" Type="http://schemas.microsoft.com/office/2007/relationships/media" Target="../media/media18.m4a"/><Relationship Id="rId5"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9.m4a"/><Relationship Id="rId4" Type="http://schemas.microsoft.com/office/2007/relationships/media" Target="../media/media19.m4a"/><Relationship Id="rId5"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0.m4a"/><Relationship Id="rId4" Type="http://schemas.microsoft.com/office/2007/relationships/media" Target="../media/media20.m4a"/><Relationship Id="rId5"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1.m4a"/><Relationship Id="rId4" Type="http://schemas.microsoft.com/office/2007/relationships/media" Target="../media/media21.m4a"/><Relationship Id="rId5"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2.m4a"/><Relationship Id="rId4" Type="http://schemas.microsoft.com/office/2007/relationships/media" Target="../media/media22.m4a"/><Relationship Id="rId5" Type="http://schemas.openxmlformats.org/officeDocument/2006/relationships/image" Target="../media/image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3.m4a"/><Relationship Id="rId4" Type="http://schemas.microsoft.com/office/2007/relationships/media" Target="../media/media23.m4a"/><Relationship Id="rId5" Type="http://schemas.openxmlformats.org/officeDocument/2006/relationships/image" Target="../media/image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4.m4a"/><Relationship Id="rId4" Type="http://schemas.microsoft.com/office/2007/relationships/media" Target="../media/media24.m4a"/><Relationship Id="rId5"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2.m4a"/><Relationship Id="rId4" Type="http://schemas.microsoft.com/office/2007/relationships/media" Target="../media/media22.m4a"/><Relationship Id="rId5"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5.m4a"/><Relationship Id="rId4" Type="http://schemas.microsoft.com/office/2007/relationships/media" Target="../media/media25.m4a"/><Relationship Id="rId5"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6.m4a"/><Relationship Id="rId4" Type="http://schemas.microsoft.com/office/2007/relationships/media" Target="../media/media26.m4a"/><Relationship Id="rId5" Type="http://schemas.openxmlformats.org/officeDocument/2006/relationships/image" Target="../media/image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7.m4a"/><Relationship Id="rId4" Type="http://schemas.microsoft.com/office/2007/relationships/media" Target="../media/media27.m4a"/><Relationship Id="rId5"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m4a"/><Relationship Id="rId4" Type="http://schemas.microsoft.com/office/2007/relationships/media" Target="../media/media1.m4a"/><Relationship Id="rId5"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6.m4a"/><Relationship Id="rId4" Type="http://schemas.microsoft.com/office/2007/relationships/media" Target="../media/media26.m4a"/><Relationship Id="rId5" Type="http://schemas.openxmlformats.org/officeDocument/2006/relationships/image" Target="../media/image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8.m4a"/><Relationship Id="rId4" Type="http://schemas.microsoft.com/office/2007/relationships/media" Target="../media/media28.m4a"/><Relationship Id="rId5" Type="http://schemas.openxmlformats.org/officeDocument/2006/relationships/image" Target="../media/image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9.m4a"/><Relationship Id="rId4" Type="http://schemas.microsoft.com/office/2007/relationships/media" Target="../media/media29.m4a"/><Relationship Id="rId5" Type="http://schemas.openxmlformats.org/officeDocument/2006/relationships/image" Target="../media/image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0.m4a"/><Relationship Id="rId4" Type="http://schemas.microsoft.com/office/2007/relationships/media" Target="../media/media30.m4a"/><Relationship Id="rId5" Type="http://schemas.openxmlformats.org/officeDocument/2006/relationships/image" Target="../media/image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1.m4a"/><Relationship Id="rId4" Type="http://schemas.microsoft.com/office/2007/relationships/media" Target="../media/media31.m4a"/><Relationship Id="rId5" Type="http://schemas.openxmlformats.org/officeDocument/2006/relationships/image" Target="../media/image2.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2.m4a"/><Relationship Id="rId4" Type="http://schemas.microsoft.com/office/2007/relationships/media" Target="../media/media32.m4a"/><Relationship Id="rId5" Type="http://schemas.openxmlformats.org/officeDocument/2006/relationships/image" Target="../media/image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3.m4a"/><Relationship Id="rId4" Type="http://schemas.microsoft.com/office/2007/relationships/media" Target="../media/media33.m4a"/><Relationship Id="rId5"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2.m4a"/><Relationship Id="rId4" Type="http://schemas.microsoft.com/office/2007/relationships/media" Target="../media/media2.m4a"/><Relationship Id="rId5"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4.m4a"/><Relationship Id="rId4" Type="http://schemas.microsoft.com/office/2007/relationships/media" Target="../media/media34.m4a"/><Relationship Id="rId5" Type="http://schemas.openxmlformats.org/officeDocument/2006/relationships/image" Target="../media/image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5.m4a"/><Relationship Id="rId4" Type="http://schemas.microsoft.com/office/2007/relationships/media" Target="../media/media35.m4a"/><Relationship Id="rId5" Type="http://schemas.openxmlformats.org/officeDocument/2006/relationships/image" Target="../media/image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3.m4a"/><Relationship Id="rId4" Type="http://schemas.microsoft.com/office/2007/relationships/media" Target="../media/media33.m4a"/><Relationship Id="rId5" Type="http://schemas.openxmlformats.org/officeDocument/2006/relationships/image" Target="../media/image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6.m4a"/><Relationship Id="rId4" Type="http://schemas.microsoft.com/office/2007/relationships/media" Target="../media/media36.m4a"/><Relationship Id="rId5" Type="http://schemas.openxmlformats.org/officeDocument/2006/relationships/image" Target="../media/image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7.m4a"/><Relationship Id="rId4" Type="http://schemas.microsoft.com/office/2007/relationships/media" Target="../media/media37.m4a"/><Relationship Id="rId5" Type="http://schemas.openxmlformats.org/officeDocument/2006/relationships/image" Target="../media/image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8.m4a"/><Relationship Id="rId4" Type="http://schemas.microsoft.com/office/2007/relationships/media" Target="../media/media38.m4a"/><Relationship Id="rId5" Type="http://schemas.openxmlformats.org/officeDocument/2006/relationships/image" Target="../media/image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9.m4a"/><Relationship Id="rId4" Type="http://schemas.microsoft.com/office/2007/relationships/media" Target="../media/media39.m4a"/><Relationship Id="rId5" Type="http://schemas.openxmlformats.org/officeDocument/2006/relationships/image" Target="../media/image2.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0.m4a"/><Relationship Id="rId4" Type="http://schemas.microsoft.com/office/2007/relationships/media" Target="../media/media40.m4a"/><Relationship Id="rId5"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3.m4a"/><Relationship Id="rId4" Type="http://schemas.microsoft.com/office/2007/relationships/media" Target="../media/media3.m4a"/><Relationship Id="rId5" Type="http://schemas.openxmlformats.org/officeDocument/2006/relationships/image" Target="../media/image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1.m4a"/><Relationship Id="rId4" Type="http://schemas.microsoft.com/office/2007/relationships/media" Target="../media/media41.m4a"/><Relationship Id="rId5" Type="http://schemas.openxmlformats.org/officeDocument/2006/relationships/image" Target="../media/image2.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2.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4.m4a"/><Relationship Id="rId4" Type="http://schemas.microsoft.com/office/2007/relationships/media" Target="../media/media4.m4a"/><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5.m4a"/><Relationship Id="rId4" Type="http://schemas.microsoft.com/office/2007/relationships/media" Target="../media/media5.m4a"/><Relationship Id="rId5"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audio" Target="../media/media1.m4a"/><Relationship Id="rId4" Type="http://schemas.microsoft.com/office/2007/relationships/media" Target="../media/media1.m4a"/><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19" name="tenebrae2.jpg" descr="tenebrae2.jpg"/>
          <p:cNvPicPr>
            <a:picLocks noChangeAspect="1"/>
          </p:cNvPicPr>
          <p:nvPr/>
        </p:nvPicPr>
        <p:blipFill>
          <a:blip r:embed="rId2">
            <a:extLst/>
          </a:blip>
          <a:stretch>
            <a:fillRect/>
          </a:stretch>
        </p:blipFill>
        <p:spPr>
          <a:xfrm>
            <a:off x="4013517" y="2519996"/>
            <a:ext cx="4977766" cy="4713608"/>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50" name="image1.jpeg" descr="image1.jpeg"/>
          <p:cNvPicPr>
            <a:picLocks noChangeAspect="1"/>
          </p:cNvPicPr>
          <p:nvPr/>
        </p:nvPicPr>
        <p:blipFill>
          <a:blip r:embed="rId2">
            <a:alphaModFix amt="37824"/>
            <a:extLst/>
          </a:blip>
          <a:srcRect l="0" t="20511" r="0" b="20511"/>
          <a:stretch>
            <a:fillRect/>
          </a:stretch>
        </p:blipFill>
        <p:spPr>
          <a:xfrm>
            <a:off x="781645" y="1414661"/>
            <a:ext cx="11441652" cy="6924427"/>
          </a:xfrm>
          <a:prstGeom prst="rect">
            <a:avLst/>
          </a:prstGeom>
          <a:ln w="12700">
            <a:miter lim="400000"/>
          </a:ln>
        </p:spPr>
      </p:pic>
      <p:sp>
        <p:nvSpPr>
          <p:cNvPr id="151" name="Antiphon 2…"/>
          <p:cNvSpPr txBox="1"/>
          <p:nvPr/>
        </p:nvSpPr>
        <p:spPr>
          <a:xfrm>
            <a:off x="2378335" y="4083050"/>
            <a:ext cx="8248130" cy="158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2</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Let them draw back and be disgraced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who take pleasure in my misfortune.</a:t>
            </a:r>
          </a:p>
        </p:txBody>
      </p:sp>
      <p:pic>
        <p:nvPicPr>
          <p:cNvPr id="15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23975" y="1063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1423333" fill="hold"/>
                                        <p:tgtEl>
                                          <p:spTgt spid="15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54" name="image1.jpeg" descr="image1.jpeg"/>
          <p:cNvPicPr>
            <a:picLocks noChangeAspect="1"/>
          </p:cNvPicPr>
          <p:nvPr/>
        </p:nvPicPr>
        <p:blipFill>
          <a:blip r:embed="rId2">
            <a:alphaModFix amt="37210"/>
            <a:extLst/>
          </a:blip>
          <a:srcRect l="0" t="20511" r="0" b="20511"/>
          <a:stretch>
            <a:fillRect/>
          </a:stretch>
        </p:blipFill>
        <p:spPr>
          <a:xfrm>
            <a:off x="781645" y="1414661"/>
            <a:ext cx="11441652" cy="6924427"/>
          </a:xfrm>
          <a:prstGeom prst="rect">
            <a:avLst/>
          </a:prstGeom>
          <a:ln w="12700">
            <a:miter lim="400000"/>
          </a:ln>
        </p:spPr>
      </p:pic>
      <p:sp>
        <p:nvSpPr>
          <p:cNvPr id="155" name="Psalm 70  Deus, in adjutorium…"/>
          <p:cNvSpPr txBox="1"/>
          <p:nvPr/>
        </p:nvSpPr>
        <p:spPr>
          <a:xfrm>
            <a:off x="787399" y="863599"/>
            <a:ext cx="11430002"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Psalm 70		</a:t>
            </a:r>
            <a:r>
              <a:rPr i="1"/>
              <a:t>Deus, in adjutorium</a:t>
            </a:r>
            <a:endParaRPr i="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  Be pleased, O God, to deliver me; * </a:t>
            </a:r>
            <a:br/>
            <a:r>
              <a:rPr b="1"/>
              <a:t>O Lord, make haste to help me.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2  Let those who seek my life be ashamed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and altogether dismayed; * </a:t>
            </a:r>
            <a:br/>
            <a:r>
              <a:rPr b="1"/>
              <a:t>let those who take pleasure in my misfortune draw back </a:t>
            </a:r>
            <a:endParaRPr b="1"/>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be disgraced.</a:t>
            </a:r>
            <a:r>
              <a:rPr b="0"/>
              <a:t> </a:t>
            </a:r>
          </a:p>
          <a:p>
            <a:pPr algn="l" defTabSz="457200">
              <a:tabLst>
                <a:tab pos="546100" algn="l"/>
                <a:tab pos="1003300" algn="l"/>
                <a:tab pos="3136900" algn="r"/>
                <a:tab pos="6400800" algn="r"/>
              </a:tabLst>
              <a:defRPr spc="-70" sz="3500">
                <a:solidFill>
                  <a:srgbClr val="FFFFFF"/>
                </a:solidFill>
                <a:latin typeface="Garamond"/>
                <a:ea typeface="Garamond"/>
                <a:cs typeface="Garamond"/>
                <a:sym typeface="Garamond"/>
              </a:defRPr>
            </a:pPr>
            <a:r>
              <a:t>3  Let those who say to me “Aha!” and gloat over me turn back,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because they are ashamed.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4  Let all who seek you rejoice and be glad in you;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let those who love your salvation say for ever,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“Great is the Lord!”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5  But as for me, I am poor and needy; * </a:t>
            </a:r>
            <a:br/>
            <a:r>
              <a:rPr b="1"/>
              <a:t>come to me speedily, O God. </a:t>
            </a:r>
            <a:endParaRPr b="1"/>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6  </a:t>
            </a:r>
            <a:r>
              <a:rPr b="0"/>
              <a:t>You are my helper and my deliverer; * </a:t>
            </a:r>
            <a:br>
              <a:rPr b="0"/>
            </a:br>
            <a:r>
              <a:t>O Lord, do not tarry. </a:t>
            </a:r>
          </a:p>
        </p:txBody>
      </p:sp>
      <p:pic>
        <p:nvPicPr>
          <p:cNvPr id="15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741226" y="948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5103332" fill="hold"/>
                                        <p:tgtEl>
                                          <p:spTgt spid="15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58" name="image1.jpeg" descr="image1.jpeg"/>
          <p:cNvPicPr>
            <a:picLocks noChangeAspect="1"/>
          </p:cNvPicPr>
          <p:nvPr/>
        </p:nvPicPr>
        <p:blipFill>
          <a:blip r:embed="rId2">
            <a:alphaModFix amt="37824"/>
            <a:extLst/>
          </a:blip>
          <a:srcRect l="0" t="20511" r="0" b="20511"/>
          <a:stretch>
            <a:fillRect/>
          </a:stretch>
        </p:blipFill>
        <p:spPr>
          <a:xfrm>
            <a:off x="781645" y="1414661"/>
            <a:ext cx="11441652" cy="6924427"/>
          </a:xfrm>
          <a:prstGeom prst="rect">
            <a:avLst/>
          </a:prstGeom>
          <a:ln w="12700">
            <a:miter lim="400000"/>
          </a:ln>
        </p:spPr>
      </p:pic>
      <p:sp>
        <p:nvSpPr>
          <p:cNvPr id="159" name="Antiphon 2…"/>
          <p:cNvSpPr txBox="1"/>
          <p:nvPr/>
        </p:nvSpPr>
        <p:spPr>
          <a:xfrm>
            <a:off x="2378335" y="4083050"/>
            <a:ext cx="8248130" cy="158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2</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Let them draw back and be disgraced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who take pleasure in my misfortune.</a:t>
            </a:r>
          </a:p>
        </p:txBody>
      </p:sp>
      <p:pic>
        <p:nvPicPr>
          <p:cNvPr id="16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23975" y="1063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1423333" fill="hold"/>
                                        <p:tgtEl>
                                          <p:spTgt spid="16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62" name="image1.jpeg" descr="image1.jpeg"/>
          <p:cNvPicPr>
            <a:picLocks noChangeAspect="1"/>
          </p:cNvPicPr>
          <p:nvPr/>
        </p:nvPicPr>
        <p:blipFill>
          <a:blip r:embed="rId2">
            <a:alphaModFix amt="35129"/>
            <a:extLst/>
          </a:blip>
          <a:srcRect l="0" t="20511" r="0" b="20511"/>
          <a:stretch>
            <a:fillRect/>
          </a:stretch>
        </p:blipFill>
        <p:spPr>
          <a:xfrm>
            <a:off x="781645" y="1414661"/>
            <a:ext cx="11441652" cy="6924427"/>
          </a:xfrm>
          <a:prstGeom prst="rect">
            <a:avLst/>
          </a:prstGeom>
          <a:ln w="12700">
            <a:miter lim="400000"/>
          </a:ln>
        </p:spPr>
      </p:pic>
      <p:sp>
        <p:nvSpPr>
          <p:cNvPr id="163" name="Antiphon 3…"/>
          <p:cNvSpPr txBox="1"/>
          <p:nvPr/>
        </p:nvSpPr>
        <p:spPr>
          <a:xfrm>
            <a:off x="2735042" y="4330699"/>
            <a:ext cx="753471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3</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Arise, O God, maintain my cause.</a:t>
            </a:r>
          </a:p>
        </p:txBody>
      </p:sp>
      <p:pic>
        <p:nvPicPr>
          <p:cNvPr id="16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57792" y="5668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463333" fill="hold"/>
                                        <p:tgtEl>
                                          <p:spTgt spid="16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66" name="image1.jpeg" descr="image1.jpeg"/>
          <p:cNvPicPr>
            <a:picLocks noChangeAspect="1"/>
          </p:cNvPicPr>
          <p:nvPr/>
        </p:nvPicPr>
        <p:blipFill>
          <a:blip r:embed="rId2">
            <a:alphaModFix amt="33535"/>
            <a:extLst/>
          </a:blip>
          <a:srcRect l="0" t="20511" r="0" b="20511"/>
          <a:stretch>
            <a:fillRect/>
          </a:stretch>
        </p:blipFill>
        <p:spPr>
          <a:xfrm>
            <a:off x="781645" y="1414661"/>
            <a:ext cx="11441652" cy="6924427"/>
          </a:xfrm>
          <a:prstGeom prst="rect">
            <a:avLst/>
          </a:prstGeom>
          <a:ln w="12700">
            <a:miter lim="400000"/>
          </a:ln>
        </p:spPr>
      </p:pic>
      <p:sp>
        <p:nvSpPr>
          <p:cNvPr id="167" name="Psalm 74  Ut quid, Deus?…"/>
          <p:cNvSpPr txBox="1"/>
          <p:nvPr/>
        </p:nvSpPr>
        <p:spPr>
          <a:xfrm>
            <a:off x="787400" y="819149"/>
            <a:ext cx="11430000"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Psalm 74		</a:t>
            </a:r>
            <a:r>
              <a:rPr i="1"/>
              <a:t>Ut quid, Deus?</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  O God, why have you utterly cast us off? * </a:t>
            </a:r>
            <a:br/>
            <a:r>
              <a:rPr b="1" spc="-104"/>
              <a:t>why is your wrath so hot against the sheep of your pasture?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2  Remember your congregation that you purchased long ago,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the tribe you redeemed to be your inheritance, </a:t>
            </a:r>
          </a:p>
          <a:p>
            <a:pPr lvl="1"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Mount Zion where you dwell.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3 Turn your steps toward the endless ruins; *</a:t>
            </a:r>
            <a:br/>
            <a:r>
              <a:rPr b="1"/>
              <a:t>the enemy has laid waste everything in your sanctuary.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4  Your adversaries roared in your holy place;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they set up their banners as tokens of victory.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5  </a:t>
            </a:r>
            <a:r>
              <a:rPr spc="-70"/>
              <a:t>They were like men coming up with axes to a grove of trees; * </a:t>
            </a:r>
            <a:endParaRPr spc="-70"/>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they broke down all your carved work </a:t>
            </a:r>
          </a:p>
          <a:p>
            <a:pPr lvl="1"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with hatchets and hammers. </a:t>
            </a:r>
          </a:p>
        </p:txBody>
      </p:sp>
      <p:pic>
        <p:nvPicPr>
          <p:cNvPr id="16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760812" y="2907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7090000" fill="hold"/>
                                        <p:tgtEl>
                                          <p:spTgt spid="16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70" name="image1.jpeg" descr="image1.jpeg"/>
          <p:cNvPicPr>
            <a:picLocks noChangeAspect="1"/>
          </p:cNvPicPr>
          <p:nvPr/>
        </p:nvPicPr>
        <p:blipFill>
          <a:blip r:embed="rId2">
            <a:alphaModFix amt="32973"/>
            <a:extLst/>
          </a:blip>
          <a:srcRect l="0" t="20511" r="0" b="20511"/>
          <a:stretch>
            <a:fillRect/>
          </a:stretch>
        </p:blipFill>
        <p:spPr>
          <a:xfrm>
            <a:off x="781645" y="1414661"/>
            <a:ext cx="11441652" cy="6924427"/>
          </a:xfrm>
          <a:prstGeom prst="rect">
            <a:avLst/>
          </a:prstGeom>
          <a:ln w="12700">
            <a:miter lim="400000"/>
          </a:ln>
        </p:spPr>
      </p:pic>
      <p:sp>
        <p:nvSpPr>
          <p:cNvPr id="171" name="6  They set fire to your holy place; * they defiled the dwelling-place of your Name…"/>
          <p:cNvSpPr txBox="1"/>
          <p:nvPr/>
        </p:nvSpPr>
        <p:spPr>
          <a:xfrm>
            <a:off x="786134" y="1341821"/>
            <a:ext cx="11432532"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6  They set fire to your holy place; *</a:t>
            </a:r>
            <a:br/>
            <a:r>
              <a:rPr b="1"/>
              <a:t>they defiled the dwelling-place of your Name </a:t>
            </a:r>
            <a:endParaRPr b="1"/>
          </a:p>
          <a:p>
            <a:pPr lvl="1"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razed it to the ground.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7  They said to themselves, “Let us destroy them altogether.” * </a:t>
            </a:r>
          </a:p>
          <a:p>
            <a:pPr algn="l" defTabSz="457200">
              <a:tabLst>
                <a:tab pos="546100" algn="l"/>
                <a:tab pos="1003300" algn="l"/>
                <a:tab pos="3136900" algn="r"/>
                <a:tab pos="6400800" algn="r"/>
              </a:tabLst>
              <a:defRPr b="1" spc="-104" sz="3500">
                <a:solidFill>
                  <a:srgbClr val="FFFFFF"/>
                </a:solidFill>
                <a:latin typeface="Garamond"/>
                <a:ea typeface="Garamond"/>
                <a:cs typeface="Garamond"/>
                <a:sym typeface="Garamond"/>
              </a:defRPr>
            </a:pPr>
            <a:r>
              <a:t>They burned down all the meeting-places of God in the land.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8  There are no signs for us to see; there is no prophet left; * </a:t>
            </a:r>
            <a:br/>
            <a:r>
              <a:rPr b="1"/>
              <a:t>there is not one among us who knows how long.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9  How long, O God, will the adversary scoff?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will the enemy blaspheme your Name for ever?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10  Why do you draw back your hand? *</a:t>
            </a:r>
            <a:br/>
            <a:r>
              <a:rPr b="1"/>
              <a:t>why is your right hand hidden in your bosom?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11  Yet God is my King from ancient times,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victorious in the midst of the earth. </a:t>
            </a:r>
          </a:p>
        </p:txBody>
      </p:sp>
      <p:pic>
        <p:nvPicPr>
          <p:cNvPr id="17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23975" y="4013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6938320" fill="hold"/>
                                        <p:tgtEl>
                                          <p:spTgt spid="17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74" name="image1.jpeg" descr="image1.jpeg"/>
          <p:cNvPicPr>
            <a:picLocks noChangeAspect="1"/>
          </p:cNvPicPr>
          <p:nvPr/>
        </p:nvPicPr>
        <p:blipFill>
          <a:blip r:embed="rId2">
            <a:alphaModFix amt="33104"/>
            <a:extLst/>
          </a:blip>
          <a:srcRect l="0" t="20511" r="0" b="20511"/>
          <a:stretch>
            <a:fillRect/>
          </a:stretch>
        </p:blipFill>
        <p:spPr>
          <a:xfrm>
            <a:off x="781645" y="1414661"/>
            <a:ext cx="11441652" cy="6924427"/>
          </a:xfrm>
          <a:prstGeom prst="rect">
            <a:avLst/>
          </a:prstGeom>
          <a:ln w="12700">
            <a:miter lim="400000"/>
          </a:ln>
        </p:spPr>
      </p:pic>
      <p:sp>
        <p:nvSpPr>
          <p:cNvPr id="175" name="13  You crushed the heads of Leviathan * and gave him to the people of the desert for food.…"/>
          <p:cNvSpPr txBox="1"/>
          <p:nvPr/>
        </p:nvSpPr>
        <p:spPr>
          <a:xfrm>
            <a:off x="787400" y="1425154"/>
            <a:ext cx="11430000"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12  You divided the sea by your might *</a:t>
            </a:r>
            <a:br/>
            <a:r>
              <a:rPr b="1"/>
              <a:t>and shattered the heads of the dragons upon the waters;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13  You crushed the heads of Leviathan *</a:t>
            </a:r>
            <a:br/>
            <a:r>
              <a:rPr b="1"/>
              <a:t>and gave him to the people of the desert for food.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14  You split open spring and torrent;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you dried up ever-flowing rivers.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15  Yours is the day, yours also the night;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you established the moon and the sun.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16  You fixed all the boundaries of the earth;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you made both summer and winter.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17  Remember, O Lord, how the enemy scoffed,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how a foolish people despised your Name. </a:t>
            </a:r>
          </a:p>
        </p:txBody>
      </p:sp>
      <p:pic>
        <p:nvPicPr>
          <p:cNvPr id="17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7429" y="2359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8788322" fill="hold"/>
                                        <p:tgtEl>
                                          <p:spTgt spid="1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78" name="image1.jpeg" descr="image1.jpeg"/>
          <p:cNvPicPr>
            <a:picLocks noChangeAspect="1"/>
          </p:cNvPicPr>
          <p:nvPr/>
        </p:nvPicPr>
        <p:blipFill>
          <a:blip r:embed="rId2">
            <a:alphaModFix amt="31635"/>
            <a:extLst/>
          </a:blip>
          <a:srcRect l="0" t="20511" r="0" b="20511"/>
          <a:stretch>
            <a:fillRect/>
          </a:stretch>
        </p:blipFill>
        <p:spPr>
          <a:xfrm>
            <a:off x="781645" y="1414661"/>
            <a:ext cx="11441652" cy="6924427"/>
          </a:xfrm>
          <a:prstGeom prst="rect">
            <a:avLst/>
          </a:prstGeom>
          <a:ln w="12700">
            <a:miter lim="400000"/>
          </a:ln>
        </p:spPr>
      </p:pic>
      <p:sp>
        <p:nvSpPr>
          <p:cNvPr id="179" name="18  Do not hand over the life of your dove to wild beasts; *…"/>
          <p:cNvSpPr txBox="1"/>
          <p:nvPr/>
        </p:nvSpPr>
        <p:spPr>
          <a:xfrm>
            <a:off x="787400" y="1409088"/>
            <a:ext cx="11430000"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18  Do not hand over the life of your dove to wild beasts;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never forget the lives of your poor.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19  Look upon your covenant; *</a:t>
            </a:r>
            <a:br/>
            <a:r>
              <a:rPr b="1"/>
              <a:t>the dark places of the earth are haunts of violence.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20  Let not the oppressed turn away ashamed;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let the poor and needy praise your Name.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21  Arise, O God, maintain your cause;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remember how fools revile you all day long.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22 Forget not the clamor of your adversaries, *</a:t>
            </a:r>
            <a:br/>
            <a:r>
              <a:rPr b="1"/>
              <a:t>the unending tumult of those who rise up against you. </a:t>
            </a:r>
          </a:p>
        </p:txBody>
      </p:sp>
      <p:pic>
        <p:nvPicPr>
          <p:cNvPr id="18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7429" y="4013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6604988"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82" name="image1.jpeg" descr="image1.jpeg"/>
          <p:cNvPicPr>
            <a:picLocks noChangeAspect="1"/>
          </p:cNvPicPr>
          <p:nvPr/>
        </p:nvPicPr>
        <p:blipFill>
          <a:blip r:embed="rId2">
            <a:alphaModFix amt="35129"/>
            <a:extLst/>
          </a:blip>
          <a:srcRect l="0" t="20511" r="0" b="20511"/>
          <a:stretch>
            <a:fillRect/>
          </a:stretch>
        </p:blipFill>
        <p:spPr>
          <a:xfrm>
            <a:off x="781645" y="1414661"/>
            <a:ext cx="11441652" cy="6924427"/>
          </a:xfrm>
          <a:prstGeom prst="rect">
            <a:avLst/>
          </a:prstGeom>
          <a:ln w="12700">
            <a:miter lim="400000"/>
          </a:ln>
        </p:spPr>
      </p:pic>
      <p:sp>
        <p:nvSpPr>
          <p:cNvPr id="183" name="Antiphon 3…"/>
          <p:cNvSpPr txBox="1"/>
          <p:nvPr/>
        </p:nvSpPr>
        <p:spPr>
          <a:xfrm>
            <a:off x="2735042" y="4330699"/>
            <a:ext cx="7534716"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3</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Arise, O God, maintain my cause.</a:t>
            </a:r>
          </a:p>
        </p:txBody>
      </p:sp>
      <p:pic>
        <p:nvPicPr>
          <p:cNvPr id="18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57792" y="5668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463333" fill="hold"/>
                                        <p:tgtEl>
                                          <p:spTgt spid="1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86" name="image1.jpeg" descr="image1.jpeg"/>
          <p:cNvPicPr>
            <a:picLocks noChangeAspect="1"/>
          </p:cNvPicPr>
          <p:nvPr/>
        </p:nvPicPr>
        <p:blipFill>
          <a:blip r:embed="rId2">
            <a:alphaModFix amt="30399"/>
            <a:extLst/>
          </a:blip>
          <a:srcRect l="0" t="20511" r="0" b="20511"/>
          <a:stretch>
            <a:fillRect/>
          </a:stretch>
        </p:blipFill>
        <p:spPr>
          <a:xfrm>
            <a:off x="781645" y="1414661"/>
            <a:ext cx="11441652" cy="6924427"/>
          </a:xfrm>
          <a:prstGeom prst="rect">
            <a:avLst/>
          </a:prstGeom>
          <a:ln w="12700">
            <a:miter lim="400000"/>
          </a:ln>
        </p:spPr>
      </p:pic>
      <p:sp>
        <p:nvSpPr>
          <p:cNvPr id="187" name="Those who are able may stand…"/>
          <p:cNvSpPr txBox="1"/>
          <p:nvPr/>
        </p:nvSpPr>
        <p:spPr>
          <a:xfrm>
            <a:off x="785307" y="1416050"/>
            <a:ext cx="11434186" cy="6540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may stand</a:t>
            </a: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Deliver me, my God, from the hand of the wicked: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From the clutches of the evildoer and the oppressor.</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remain standing  for a period of silent prayer. </a:t>
            </a: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When prompted by the first reader, everyone else sits down.</a:t>
            </a:r>
          </a:p>
        </p:txBody>
      </p:sp>
      <p:pic>
        <p:nvPicPr>
          <p:cNvPr id="18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0520" y="7322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438322"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21" name="image1.jpeg" descr="image1.jpeg"/>
          <p:cNvPicPr>
            <a:picLocks noChangeAspect="1"/>
          </p:cNvPicPr>
          <p:nvPr>
            <p:ph type="pic" idx="13"/>
          </p:nvPr>
        </p:nvPicPr>
        <p:blipFill>
          <a:blip r:embed="rId2">
            <a:alphaModFix amt="50403"/>
            <a:extLst/>
          </a:blip>
          <a:srcRect l="0" t="20511" r="0" b="20511"/>
          <a:stretch>
            <a:fillRect/>
          </a:stretch>
        </p:blipFill>
        <p:spPr>
          <a:xfrm>
            <a:off x="781645" y="1414661"/>
            <a:ext cx="11441652" cy="6924427"/>
          </a:xfrm>
          <a:prstGeom prst="rect">
            <a:avLst/>
          </a:prstGeom>
        </p:spPr>
      </p:pic>
      <p:sp>
        <p:nvSpPr>
          <p:cNvPr id="122" name="The participants enter the room in silence and proceed to their places. It is customary to sit for the psalms and for sides of the room to alternate turns at each verse."/>
          <p:cNvSpPr txBox="1"/>
          <p:nvPr/>
        </p:nvSpPr>
        <p:spPr>
          <a:xfrm>
            <a:off x="781644" y="8559800"/>
            <a:ext cx="11441512"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546100" algn="l"/>
                <a:tab pos="1003300" algn="l"/>
                <a:tab pos="3136900" algn="r"/>
                <a:tab pos="6400800" algn="r"/>
              </a:tabLst>
              <a:defRPr i="1" sz="3200">
                <a:solidFill>
                  <a:srgbClr val="FFFFFF"/>
                </a:solidFill>
                <a:uFill>
                  <a:solidFill>
                    <a:srgbClr val="000000"/>
                  </a:solidFill>
                </a:uFill>
                <a:latin typeface="Garamond"/>
                <a:ea typeface="Garamond"/>
                <a:cs typeface="Garamond"/>
                <a:sym typeface="Garamond"/>
              </a:defRPr>
            </a:lvl1pPr>
          </a:lstStyle>
          <a:p>
            <a:pPr/>
            <a:r>
              <a:t>The participants enter the room in silence and proceed to their places. It is customary to sit for the psalms and for sides of the room to alternate turns at each verse.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90" name="image1.jpeg" descr="image1.jpeg"/>
          <p:cNvPicPr>
            <a:picLocks noChangeAspect="1"/>
          </p:cNvPicPr>
          <p:nvPr/>
        </p:nvPicPr>
        <p:blipFill>
          <a:blip r:embed="rId2">
            <a:alphaModFix amt="29399"/>
            <a:extLst/>
          </a:blip>
          <a:srcRect l="0" t="20511" r="0" b="20511"/>
          <a:stretch>
            <a:fillRect/>
          </a:stretch>
        </p:blipFill>
        <p:spPr>
          <a:xfrm>
            <a:off x="781645" y="1414661"/>
            <a:ext cx="11441652" cy="6924427"/>
          </a:xfrm>
          <a:prstGeom prst="rect">
            <a:avLst/>
          </a:prstGeom>
          <a:ln w="12700">
            <a:miter lim="400000"/>
          </a:ln>
        </p:spPr>
      </p:pic>
      <p:sp>
        <p:nvSpPr>
          <p:cNvPr id="191" name="Lesson 1…"/>
          <p:cNvSpPr txBox="1"/>
          <p:nvPr/>
        </p:nvSpPr>
        <p:spPr>
          <a:xfrm>
            <a:off x="787399" y="371790"/>
            <a:ext cx="11430002" cy="871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Lesson 1</a:t>
            </a:r>
          </a:p>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Lamentations of Jeremiah [1:1-14]</a:t>
            </a:r>
          </a:p>
          <a:p>
            <a:pPr algn="l" defTabSz="457200">
              <a:spcBef>
                <a:spcPts val="3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Aleph. How solitary lies the city, once so full of people! How like a widow has she become, she that was great among the nations! She that was queen among the cities has now become a vassal.</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Beth. </a:t>
            </a:r>
            <a:r>
              <a:rPr spc="-140"/>
              <a:t>She weeps bitterly in the night, tears run down her cheeks; among all her lovers she has none to comfort her; all become her enemies.</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Gimel. Judah has gone into the misery of exile and of hard servitude; she dwells now among the nations, but finds no resting place; all her pursuers overtook her in the midst of her anguish.</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Daleth. The roads to Zion mourn, because none come to the solemn feasts; all her gates are desolate, her priests groan and sigh; her virgins are afflicted, and she is in bitterness.</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He. Her adversaries have become her masters, her enemies prosper; because the Lord has punished her for the multitude of her rebellions; her children are gone, driven away as captives by the enemy.</a:t>
            </a:r>
          </a:p>
        </p:txBody>
      </p:sp>
      <p:pic>
        <p:nvPicPr>
          <p:cNvPr id="19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0520" y="18904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0711654" fill="hold"/>
                                        <p:tgtEl>
                                          <p:spTgt spid="19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 descr="Image"/>
          <p:cNvPicPr>
            <a:picLocks noChangeAspect="1"/>
          </p:cNvPicPr>
          <p:nvPr>
            <p:ph type="pic" idx="13"/>
          </p:nvPr>
        </p:nvPicPr>
        <p:blipFill>
          <a:blip r:embed="rId2">
            <a:extLst/>
          </a:blip>
          <a:srcRect l="0" t="7020" r="0" b="7020"/>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96" name="image1.jpeg" descr="image1.jpeg"/>
          <p:cNvPicPr>
            <a:picLocks noChangeAspect="1"/>
          </p:cNvPicPr>
          <p:nvPr/>
        </p:nvPicPr>
        <p:blipFill>
          <a:blip r:embed="rId2">
            <a:alphaModFix amt="28399"/>
            <a:extLst/>
          </a:blip>
          <a:srcRect l="0" t="20511" r="0" b="20511"/>
          <a:stretch>
            <a:fillRect/>
          </a:stretch>
        </p:blipFill>
        <p:spPr>
          <a:xfrm>
            <a:off x="781645" y="1414661"/>
            <a:ext cx="11441652" cy="6924427"/>
          </a:xfrm>
          <a:prstGeom prst="rect">
            <a:avLst/>
          </a:prstGeom>
          <a:ln w="12700">
            <a:miter lim="400000"/>
          </a:ln>
        </p:spPr>
      </p:pic>
      <p:sp>
        <p:nvSpPr>
          <p:cNvPr id="197" name="Those who are able may stand…"/>
          <p:cNvSpPr txBox="1"/>
          <p:nvPr/>
        </p:nvSpPr>
        <p:spPr>
          <a:xfrm>
            <a:off x="790251" y="1358899"/>
            <a:ext cx="11424298"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may stand</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Responsory 1 </a:t>
            </a:r>
            <a:r>
              <a:rPr i="1"/>
              <a:t>		In monte Oliveti</a:t>
            </a:r>
            <a:endParaRPr i="1"/>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On the mount of Olives Jesus prayed to the Father:</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Father, if it be possible, let this cup pass from me.  </a:t>
            </a:r>
            <a:endParaRPr b="1"/>
          </a:p>
          <a:p>
            <a:pPr lvl="3" indent="6858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	The spirit indeed is willing, but the flesh is weak.</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Watch and pray, that you may not enter into temptation.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The spirit indeed is willing, but the flesh is weak.</a:t>
            </a:r>
            <a:endParaRPr b="1"/>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remain standing  for a period of silent prayer. </a:t>
            </a: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When prompted by the next reader, everyone else sits down.</a:t>
            </a:r>
          </a:p>
        </p:txBody>
      </p:sp>
      <p:pic>
        <p:nvPicPr>
          <p:cNvPr id="19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7429" y="40135"/>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623332" fill="hold"/>
                                        <p:tgtEl>
                                          <p:spTgt spid="19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00" name="image1.jpeg" descr="image1.jpeg"/>
          <p:cNvPicPr>
            <a:picLocks noChangeAspect="1"/>
          </p:cNvPicPr>
          <p:nvPr/>
        </p:nvPicPr>
        <p:blipFill>
          <a:blip r:embed="rId2">
            <a:alphaModFix amt="27400"/>
            <a:extLst/>
          </a:blip>
          <a:srcRect l="0" t="20511" r="0" b="20511"/>
          <a:stretch>
            <a:fillRect/>
          </a:stretch>
        </p:blipFill>
        <p:spPr>
          <a:xfrm>
            <a:off x="781645" y="1414661"/>
            <a:ext cx="11441652" cy="6924427"/>
          </a:xfrm>
          <a:prstGeom prst="rect">
            <a:avLst/>
          </a:prstGeom>
          <a:ln w="12700">
            <a:miter lim="400000"/>
          </a:ln>
        </p:spPr>
      </p:pic>
      <p:sp>
        <p:nvSpPr>
          <p:cNvPr id="201" name="Lesson 2…"/>
          <p:cNvSpPr txBox="1"/>
          <p:nvPr/>
        </p:nvSpPr>
        <p:spPr>
          <a:xfrm>
            <a:off x="784645" y="798758"/>
            <a:ext cx="11435510" cy="768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Lesson 2</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Waw. And from Daughter Zion all her majesty has departed; her princes have become like stags that can find no pasture, and that run without strength before the hunter.</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Zayin. Jerusalem remembers in the days of her affliction and bitterness all the precious things that were hers from the days of old; when her people fell into the hand of the foe, and there was none to help her; the adversary saw her, and mocked at her downfall.</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Heth. Jerusalem has sinned greatly, therefore she has become a thing unclean; all who honored her despise her, for they have seen her nakedness; and now she sighs, and turns her face away.</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Teth. Uncleanness clung to her skirts, she took no thought of her doom; therefore her fall is terrible, she has no comforter. “O Lord, behold my affliction, for the enemy has triumphed.”</a:t>
            </a:r>
          </a:p>
        </p:txBody>
      </p:sp>
      <p:pic>
        <p:nvPicPr>
          <p:cNvPr id="20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06702" y="7322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2898323" fill="hold"/>
                                        <p:tgtEl>
                                          <p:spTgt spid="20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Image" descr="Image"/>
          <p:cNvPicPr>
            <a:picLocks noChangeAspect="1"/>
          </p:cNvPicPr>
          <p:nvPr>
            <p:ph type="pic" idx="13"/>
          </p:nvPr>
        </p:nvPicPr>
        <p:blipFill>
          <a:blip r:embed="rId2">
            <a:extLst/>
          </a:blip>
          <a:srcRect l="0" t="6603" r="0" b="6603"/>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06" name="image1.jpeg" descr="image1.jpeg"/>
          <p:cNvPicPr>
            <a:picLocks noChangeAspect="1"/>
          </p:cNvPicPr>
          <p:nvPr/>
        </p:nvPicPr>
        <p:blipFill>
          <a:blip r:embed="rId2">
            <a:alphaModFix amt="26400"/>
            <a:extLst/>
          </a:blip>
          <a:srcRect l="0" t="20511" r="0" b="20511"/>
          <a:stretch>
            <a:fillRect/>
          </a:stretch>
        </p:blipFill>
        <p:spPr>
          <a:xfrm>
            <a:off x="781645" y="1414661"/>
            <a:ext cx="11441652" cy="6924427"/>
          </a:xfrm>
          <a:prstGeom prst="rect">
            <a:avLst/>
          </a:prstGeom>
          <a:ln w="12700">
            <a:miter lim="400000"/>
          </a:ln>
        </p:spPr>
      </p:pic>
      <p:sp>
        <p:nvSpPr>
          <p:cNvPr id="207" name="Those who are able may stand…"/>
          <p:cNvSpPr txBox="1"/>
          <p:nvPr/>
        </p:nvSpPr>
        <p:spPr>
          <a:xfrm>
            <a:off x="789606" y="1441450"/>
            <a:ext cx="11425588" cy="6870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may stand</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Responsory 2 		</a:t>
            </a:r>
            <a:r>
              <a:rPr i="1"/>
              <a:t>Tristis est anima mea</a:t>
            </a:r>
            <a:endParaRPr i="1"/>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My soul is very sorrowful, even to the point of death;</a:t>
            </a:r>
          </a:p>
          <a:p>
            <a:pPr lvl="4" indent="9144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remain here, and watch with me.</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Now you shall see the crowd who will surround me; </a:t>
            </a:r>
            <a:endParaRPr b="1"/>
          </a:p>
          <a:p>
            <a:pPr lvl="4" indent="9144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	you will flee, and I will go to be offered up for you.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Behold, the hour is at hand, and the Son of Man </a:t>
            </a:r>
          </a:p>
          <a:p>
            <a:pPr lvl="4" indent="9144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is betrayed into the hands of sinners.</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You will flee, and I will go to be offered up for you</a:t>
            </a:r>
            <a:endParaRPr b="1"/>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remain standing  for a period of silent prayer. </a:t>
            </a:r>
          </a:p>
          <a:p>
            <a:pPr defTabSz="457200">
              <a:tabLst>
                <a:tab pos="546100" algn="l"/>
                <a:tab pos="1003300" algn="l"/>
                <a:tab pos="3136900" algn="r"/>
                <a:tab pos="6400800" algn="r"/>
              </a:tabLst>
              <a:defRPr i="1" sz="23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When prompted by the next reader, everyone else sits down.</a:t>
            </a:r>
          </a:p>
        </p:txBody>
      </p:sp>
      <p:pic>
        <p:nvPicPr>
          <p:cNvPr id="20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23248" y="5668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9186666" fill="hold"/>
                                        <p:tgtEl>
                                          <p:spTgt spid="20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10" name="image1.jpeg" descr="image1.jpeg"/>
          <p:cNvPicPr>
            <a:picLocks noChangeAspect="1"/>
          </p:cNvPicPr>
          <p:nvPr/>
        </p:nvPicPr>
        <p:blipFill>
          <a:blip r:embed="rId2">
            <a:alphaModFix amt="25400"/>
            <a:extLst/>
          </a:blip>
          <a:srcRect l="0" t="20511" r="0" b="20511"/>
          <a:stretch>
            <a:fillRect/>
          </a:stretch>
        </p:blipFill>
        <p:spPr>
          <a:xfrm>
            <a:off x="781645" y="1414661"/>
            <a:ext cx="11441652" cy="6924427"/>
          </a:xfrm>
          <a:prstGeom prst="rect">
            <a:avLst/>
          </a:prstGeom>
          <a:ln w="12700">
            <a:miter lim="400000"/>
          </a:ln>
        </p:spPr>
      </p:pic>
      <p:sp>
        <p:nvSpPr>
          <p:cNvPr id="211" name="Lesson 3…"/>
          <p:cNvSpPr txBox="1"/>
          <p:nvPr/>
        </p:nvSpPr>
        <p:spPr>
          <a:xfrm>
            <a:off x="787400" y="811458"/>
            <a:ext cx="11430000" cy="872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Lesson 3</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Yodh. The adversary has stretched out his hand to seize all her precious things; she has seen the Gentiles invade her sanctuary, those whom you had forbidden to enter your congregation.</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Kaph. All her people groan as they search for bread; they sell their own children for food to revive their strength. “Behold, O Lord, and consider, for I am now beneath contempt!”</a:t>
            </a:r>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Lamedh. </a:t>
            </a:r>
            <a:r>
              <a:rPr spc="-35"/>
              <a:t>Is it nothing to you, all you who pass by? Behold and see if there is any sorrow like my sorrow, which was brought upon me, which the Lord inflicted, on the day of his burning anger.</a:t>
            </a:r>
            <a:endParaRPr spc="-35"/>
          </a:p>
          <a:p>
            <a:pPr algn="l" defTabSz="457200">
              <a:spcBef>
                <a:spcPts val="400"/>
              </a:spcBef>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Mem. From on high he sent fire, into my bones it descended; he spread a net for my feet, and turned me back; he has left me desolate and faint all the day long.</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Nun. My transgressions were bound into a yoke; by his hand they were fastened together; their yoke is upon my neck; he has caused my strength to fail. The Lord has delivered me into their hands, against whom I am not able to stand up.</a:t>
            </a:r>
          </a:p>
        </p:txBody>
      </p:sp>
      <p:pic>
        <p:nvPicPr>
          <p:cNvPr id="21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90157" y="18904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2558319" fill="hold"/>
                                        <p:tgtEl>
                                          <p:spTgt spid="21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 descr="Image"/>
          <p:cNvPicPr>
            <a:picLocks noChangeAspect="1"/>
          </p:cNvPicPr>
          <p:nvPr>
            <p:ph type="pic" idx="13"/>
          </p:nvPr>
        </p:nvPicPr>
        <p:blipFill>
          <a:blip r:embed="rId2">
            <a:extLst/>
          </a:blip>
          <a:srcRect l="0" t="6725" r="0" b="6725"/>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16" name="image1.jpeg" descr="image1.jpeg"/>
          <p:cNvPicPr>
            <a:picLocks noChangeAspect="1"/>
          </p:cNvPicPr>
          <p:nvPr/>
        </p:nvPicPr>
        <p:blipFill>
          <a:blip r:embed="rId2">
            <a:alphaModFix amt="22940"/>
            <a:extLst/>
          </a:blip>
          <a:srcRect l="0" t="20511" r="0" b="20511"/>
          <a:stretch>
            <a:fillRect/>
          </a:stretch>
        </p:blipFill>
        <p:spPr>
          <a:xfrm>
            <a:off x="781645" y="1414661"/>
            <a:ext cx="11441652" cy="6924427"/>
          </a:xfrm>
          <a:prstGeom prst="rect">
            <a:avLst/>
          </a:prstGeom>
          <a:ln w="12700">
            <a:miter lim="400000"/>
          </a:ln>
        </p:spPr>
      </p:pic>
      <p:sp>
        <p:nvSpPr>
          <p:cNvPr id="217" name="Those who are able may stand…"/>
          <p:cNvSpPr txBox="1"/>
          <p:nvPr/>
        </p:nvSpPr>
        <p:spPr>
          <a:xfrm>
            <a:off x="787870" y="1358899"/>
            <a:ext cx="11429060"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may stand</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Responsory 3 		</a:t>
            </a:r>
            <a:r>
              <a:rPr i="1"/>
              <a:t>Ecce vidimus eum</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Lo, we have seen him without beauty or majesty, </a:t>
            </a:r>
          </a:p>
          <a:p>
            <a:pPr lvl="4" indent="9144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with no looks to attract our eyes.</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He bore our sins and grieved for us, </a:t>
            </a:r>
            <a:endParaRPr b="1"/>
          </a:p>
          <a:p>
            <a:pPr lvl="4" indent="9144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he was wounded for our transgressions, </a:t>
            </a:r>
          </a:p>
          <a:p>
            <a:pPr lvl="4" indent="9144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by his scourging we are healed.</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Surely he has borne our griefs and carried our sorrows: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a:t>
            </a:r>
            <a:r>
              <a:rPr b="1"/>
              <a:t> And by his scourging we are healed.</a:t>
            </a:r>
          </a:p>
          <a:p>
            <a:pPr algn="l" defTabSz="457200">
              <a:tabLst>
                <a:tab pos="546100" algn="l"/>
                <a:tab pos="1003300" algn="l"/>
                <a:tab pos="3136900" algn="r"/>
                <a:tab pos="6400800" algn="r"/>
              </a:tabLst>
              <a:defRPr b="1"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remain standing  for a period of silent prayer. </a:t>
            </a: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When prompted by the next reader, everyone else sits down.</a:t>
            </a:r>
          </a:p>
        </p:txBody>
      </p:sp>
      <p:pic>
        <p:nvPicPr>
          <p:cNvPr id="21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39793" y="106318"/>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6458322" fill="hold"/>
                                        <p:tgtEl>
                                          <p:spTgt spid="2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20" name="image1.jpeg" descr="image1.jpeg"/>
          <p:cNvPicPr>
            <a:picLocks noChangeAspect="1"/>
          </p:cNvPicPr>
          <p:nvPr/>
        </p:nvPicPr>
        <p:blipFill>
          <a:blip r:embed="rId2">
            <a:alphaModFix amt="23400"/>
            <a:extLst/>
          </a:blip>
          <a:srcRect l="0" t="20511" r="0" b="20511"/>
          <a:stretch>
            <a:fillRect/>
          </a:stretch>
        </p:blipFill>
        <p:spPr>
          <a:xfrm>
            <a:off x="781645" y="1414661"/>
            <a:ext cx="11441652" cy="6924427"/>
          </a:xfrm>
          <a:prstGeom prst="rect">
            <a:avLst/>
          </a:prstGeom>
          <a:ln w="12700">
            <a:miter lim="400000"/>
          </a:ln>
        </p:spPr>
      </p:pic>
      <p:sp>
        <p:nvSpPr>
          <p:cNvPr id="221" name="Lesson 4…"/>
          <p:cNvSpPr txBox="1"/>
          <p:nvPr/>
        </p:nvSpPr>
        <p:spPr>
          <a:xfrm>
            <a:off x="787827" y="367233"/>
            <a:ext cx="11429146"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Lesson 4 </a:t>
            </a:r>
          </a:p>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“For I have seen unrighteousness and strife in the city.”</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See the glory of the cross itself. On the brow of kings that cross is now placed, the cross which enemies once mocked. Its power is shown in the result. He has conquered the world, not by steel, but by wood. The wood of the cross seemed a fitting object of scorn to his enemies, and standing before that wood they wagged their heads, saying, “If you are the Son of God, come down from the cross.” He stretched out his hands to an unbelieving and rebellious people. If one is just who lives by faith, one who does not have faith is unrighteous. Therefore when he says “unrighteousness,” understand that it is unbelief. The Lord then saw unrighteousness and strife in the city, and stretched out his hands to an unbelieving and rebellious people. And yet, looking upon them, he said, “Father, forgive them, for they know not what they do.”</a:t>
            </a:r>
          </a:p>
        </p:txBody>
      </p:sp>
      <p:pic>
        <p:nvPicPr>
          <p:cNvPr id="22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90157" y="5668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2503334" fill="hold"/>
                                        <p:tgtEl>
                                          <p:spTgt spid="22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Screen Shot 2020-04-08 at 4.08.16 PM.png" descr="Screen Shot 2020-04-08 at 4.08.16 PM.png"/>
          <p:cNvPicPr>
            <a:picLocks noChangeAspect="1"/>
          </p:cNvPicPr>
          <p:nvPr/>
        </p:nvPicPr>
        <p:blipFill>
          <a:blip r:embed="rId2">
            <a:extLst/>
          </a:blip>
          <a:stretch>
            <a:fillRect/>
          </a:stretch>
        </p:blipFill>
        <p:spPr>
          <a:xfrm>
            <a:off x="292099" y="674325"/>
            <a:ext cx="12420601" cy="8674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 descr="Image"/>
          <p:cNvPicPr>
            <a:picLocks noChangeAspect="1"/>
          </p:cNvPicPr>
          <p:nvPr>
            <p:ph type="pic" idx="13"/>
          </p:nvPr>
        </p:nvPicPr>
        <p:blipFill>
          <a:blip r:embed="rId2">
            <a:extLst/>
          </a:blip>
          <a:srcRect l="0" t="4319" r="0" b="4319"/>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26" name="image1.jpeg" descr="image1.jpeg"/>
          <p:cNvPicPr>
            <a:picLocks noChangeAspect="1"/>
          </p:cNvPicPr>
          <p:nvPr/>
        </p:nvPicPr>
        <p:blipFill>
          <a:blip r:embed="rId2">
            <a:alphaModFix amt="22400"/>
            <a:extLst/>
          </a:blip>
          <a:srcRect l="0" t="20511" r="0" b="20511"/>
          <a:stretch>
            <a:fillRect/>
          </a:stretch>
        </p:blipFill>
        <p:spPr>
          <a:xfrm>
            <a:off x="781645" y="1414661"/>
            <a:ext cx="11441652" cy="6924427"/>
          </a:xfrm>
          <a:prstGeom prst="rect">
            <a:avLst/>
          </a:prstGeom>
          <a:ln w="12700">
            <a:miter lim="400000"/>
          </a:ln>
        </p:spPr>
      </p:pic>
      <p:sp>
        <p:nvSpPr>
          <p:cNvPr id="227" name="Those who are able may stand…"/>
          <p:cNvSpPr txBox="1"/>
          <p:nvPr/>
        </p:nvSpPr>
        <p:spPr>
          <a:xfrm>
            <a:off x="789378" y="1358899"/>
            <a:ext cx="11426044"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may stand</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Responsory 4 </a:t>
            </a:r>
            <a:r>
              <a:rPr i="1"/>
              <a:t>	Ecce quomodo moritur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a:t>
            </a:r>
            <a:r>
              <a:rPr spc="-70"/>
              <a:t> See how the righteous one perishes, and no one takes it to heart.</a:t>
            </a:r>
            <a:endParaRPr spc="-70"/>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spc="-70"/>
              <a:t>The righteous are taken away, and no one understands. </a:t>
            </a:r>
            <a:endParaRPr b="1" spc="-70"/>
          </a:p>
          <a:p>
            <a:pPr lvl="4" indent="914400" algn="l" defTabSz="457200">
              <a:tabLst>
                <a:tab pos="546100" algn="l"/>
                <a:tab pos="1003300" algn="l"/>
                <a:tab pos="3136900" algn="r"/>
                <a:tab pos="6400800" algn="r"/>
              </a:tabLst>
              <a:defRPr b="1" spc="-70" sz="3500">
                <a:solidFill>
                  <a:srgbClr val="FFFFFF"/>
                </a:solidFill>
                <a:uFill>
                  <a:solidFill>
                    <a:srgbClr val="000000"/>
                  </a:solidFill>
                </a:uFill>
                <a:latin typeface="Garamond"/>
                <a:ea typeface="Garamond"/>
                <a:cs typeface="Garamond"/>
                <a:sym typeface="Garamond"/>
              </a:defRPr>
            </a:pPr>
            <a:r>
              <a:t>From the face of evil the righteous one is taken away, </a:t>
            </a:r>
          </a:p>
          <a:p>
            <a:pPr lvl="4" indent="914400" algn="l" defTabSz="457200">
              <a:tabLst>
                <a:tab pos="546100" algn="l"/>
                <a:tab pos="1003300" algn="l"/>
                <a:tab pos="3136900" algn="r"/>
                <a:tab pos="6400800" algn="r"/>
              </a:tabLst>
              <a:defRPr b="1" spc="-70" sz="3500">
                <a:solidFill>
                  <a:srgbClr val="FFFFFF"/>
                </a:solidFill>
                <a:uFill>
                  <a:solidFill>
                    <a:srgbClr val="000000"/>
                  </a:solidFill>
                </a:uFill>
                <a:latin typeface="Garamond"/>
                <a:ea typeface="Garamond"/>
                <a:cs typeface="Garamond"/>
                <a:sym typeface="Garamond"/>
              </a:defRPr>
            </a:pPr>
            <a:r>
              <a:t>and his memory shall be in peace.</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a:t>
            </a:r>
            <a:r>
              <a:rPr spc="-175"/>
              <a:t> Like a sheep before its shearers is mute, so he opened not his mouth.</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By oppression and judgment he was taken away: </a:t>
            </a:r>
            <a:endParaRPr b="1"/>
          </a:p>
          <a:p>
            <a:pPr lvl="4" indent="9144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his memory shall be in peace.</a:t>
            </a:r>
          </a:p>
          <a:p>
            <a:pPr algn="l" defTabSz="457200">
              <a:tabLst>
                <a:tab pos="546100" algn="l"/>
                <a:tab pos="1003300" algn="l"/>
                <a:tab pos="3136900" algn="r"/>
                <a:tab pos="6400800" algn="r"/>
              </a:tabLst>
              <a:defRPr b="1"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Those who are able remain standing  for a period of silent prayer. </a:t>
            </a: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When prompted by the next reader, everyone else sits down.</a:t>
            </a:r>
          </a:p>
        </p:txBody>
      </p:sp>
      <p:pic>
        <p:nvPicPr>
          <p:cNvPr id="22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57066" y="122863"/>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866664" fill="hold"/>
                                        <p:tgtEl>
                                          <p:spTgt spid="2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30" name="image1.jpeg" descr="image1.jpeg"/>
          <p:cNvPicPr>
            <a:picLocks noChangeAspect="1"/>
          </p:cNvPicPr>
          <p:nvPr/>
        </p:nvPicPr>
        <p:blipFill>
          <a:blip r:embed="rId2">
            <a:alphaModFix amt="20400"/>
            <a:extLst/>
          </a:blip>
          <a:srcRect l="0" t="20511" r="0" b="20511"/>
          <a:stretch>
            <a:fillRect/>
          </a:stretch>
        </p:blipFill>
        <p:spPr>
          <a:xfrm>
            <a:off x="781645" y="1414661"/>
            <a:ext cx="11441652" cy="6924427"/>
          </a:xfrm>
          <a:prstGeom prst="rect">
            <a:avLst/>
          </a:prstGeom>
          <a:ln w="12700">
            <a:miter lim="400000"/>
          </a:ln>
        </p:spPr>
      </p:pic>
      <p:sp>
        <p:nvSpPr>
          <p:cNvPr id="231" name="Antiphon 4…"/>
          <p:cNvSpPr txBox="1"/>
          <p:nvPr/>
        </p:nvSpPr>
        <p:spPr>
          <a:xfrm>
            <a:off x="1521736" y="4083050"/>
            <a:ext cx="9961328"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4</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God did not spare his own Son, </a:t>
            </a:r>
            <a:r>
              <a:rPr i="0"/>
              <a:t>but delivered him up for us all.</a:t>
            </a:r>
          </a:p>
        </p:txBody>
      </p:sp>
      <p:pic>
        <p:nvPicPr>
          <p:cNvPr id="23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7429" y="17250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553333"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34" name="image1.jpeg" descr="image1.jpeg"/>
          <p:cNvPicPr>
            <a:picLocks noChangeAspect="1"/>
          </p:cNvPicPr>
          <p:nvPr/>
        </p:nvPicPr>
        <p:blipFill>
          <a:blip r:embed="rId2">
            <a:alphaModFix amt="19400"/>
            <a:extLst/>
          </a:blip>
          <a:srcRect l="0" t="20511" r="0" b="20511"/>
          <a:stretch>
            <a:fillRect/>
          </a:stretch>
        </p:blipFill>
        <p:spPr>
          <a:xfrm>
            <a:off x="781645" y="1414661"/>
            <a:ext cx="11441652" cy="6924427"/>
          </a:xfrm>
          <a:prstGeom prst="rect">
            <a:avLst/>
          </a:prstGeom>
          <a:ln w="12700">
            <a:miter lim="400000"/>
          </a:ln>
        </p:spPr>
      </p:pic>
      <p:sp>
        <p:nvSpPr>
          <p:cNvPr id="235" name="Psalm 63:1-8     Deus, Deus meus…"/>
          <p:cNvSpPr txBox="1"/>
          <p:nvPr/>
        </p:nvSpPr>
        <p:spPr>
          <a:xfrm>
            <a:off x="784318" y="851419"/>
            <a:ext cx="11436165"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Psalm 63:1-8     </a:t>
            </a:r>
            <a:r>
              <a:rPr i="1"/>
              <a:t>Deus, Deus meus</a:t>
            </a:r>
            <a:r>
              <a:t>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  O God, you are my God; eagerly I seek you; *</a:t>
            </a:r>
            <a:br/>
            <a:r>
              <a:rPr b="1"/>
              <a:t>my soul thirsts for you, my flesh faints for you,</a:t>
            </a:r>
            <a:br>
              <a:rPr b="1"/>
            </a:br>
            <a:r>
              <a:rPr b="1"/>
              <a:t>	as in a barren and dry land where there is no water.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2  Therefore I have gazed upon you in your holy place,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that I might behold your power and your glory.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3  For your loving-kindness is better than life itself;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my lips shall give you praise.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4  So will I bless you as long as I live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lift up my hands in your Name.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5  My soul is content, as with marrow and fatness,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my mouth praises you with joyful lips, </a:t>
            </a:r>
          </a:p>
        </p:txBody>
      </p:sp>
      <p:pic>
        <p:nvPicPr>
          <p:cNvPr id="23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90157" y="13940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4069999" fill="hold"/>
                                        <p:tgtEl>
                                          <p:spTgt spid="23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38" name="image1.jpeg" descr="image1.jpeg"/>
          <p:cNvPicPr>
            <a:picLocks noChangeAspect="1"/>
          </p:cNvPicPr>
          <p:nvPr/>
        </p:nvPicPr>
        <p:blipFill>
          <a:blip r:embed="rId2">
            <a:alphaModFix amt="18400"/>
            <a:extLst/>
          </a:blip>
          <a:srcRect l="0" t="20511" r="0" b="20511"/>
          <a:stretch>
            <a:fillRect/>
          </a:stretch>
        </p:blipFill>
        <p:spPr>
          <a:xfrm>
            <a:off x="781645" y="1414661"/>
            <a:ext cx="11441652" cy="6924427"/>
          </a:xfrm>
          <a:prstGeom prst="rect">
            <a:avLst/>
          </a:prstGeom>
          <a:ln w="12700">
            <a:miter lim="400000"/>
          </a:ln>
        </p:spPr>
      </p:pic>
      <p:sp>
        <p:nvSpPr>
          <p:cNvPr id="239" name="6  When I remember you upon my bed, * and meditate on you in the night watches.…"/>
          <p:cNvSpPr txBox="1"/>
          <p:nvPr/>
        </p:nvSpPr>
        <p:spPr>
          <a:xfrm>
            <a:off x="787400" y="1473571"/>
            <a:ext cx="11430001" cy="307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6  When I remember you upon my bed, *</a:t>
            </a:r>
            <a:br/>
            <a:r>
              <a:rPr b="1"/>
              <a:t>and meditate on you in the night watches.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7  For you have been my helper, *</a:t>
            </a:r>
            <a:br/>
            <a:r>
              <a:rPr b="1"/>
              <a:t>and under the shadow of your wings I will rejoice.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8  My soul clings to you; *</a:t>
            </a:r>
            <a:br/>
            <a:r>
              <a:rPr b="1"/>
              <a:t>your right hand holds me fast. </a:t>
            </a:r>
          </a:p>
        </p:txBody>
      </p:sp>
      <p:pic>
        <p:nvPicPr>
          <p:cNvPr id="24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23975" y="17250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598321" fill="hold"/>
                                        <p:tgtEl>
                                          <p:spTgt spid="24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42" name="image1.jpeg" descr="image1.jpeg"/>
          <p:cNvPicPr>
            <a:picLocks noChangeAspect="1"/>
          </p:cNvPicPr>
          <p:nvPr/>
        </p:nvPicPr>
        <p:blipFill>
          <a:blip r:embed="rId2">
            <a:alphaModFix amt="20400"/>
            <a:extLst/>
          </a:blip>
          <a:srcRect l="0" t="20511" r="0" b="20511"/>
          <a:stretch>
            <a:fillRect/>
          </a:stretch>
        </p:blipFill>
        <p:spPr>
          <a:xfrm>
            <a:off x="781645" y="1414661"/>
            <a:ext cx="11441652" cy="6924427"/>
          </a:xfrm>
          <a:prstGeom prst="rect">
            <a:avLst/>
          </a:prstGeom>
          <a:ln w="12700">
            <a:miter lim="400000"/>
          </a:ln>
        </p:spPr>
      </p:pic>
      <p:sp>
        <p:nvSpPr>
          <p:cNvPr id="243" name="Antiphon 4…"/>
          <p:cNvSpPr txBox="1"/>
          <p:nvPr/>
        </p:nvSpPr>
        <p:spPr>
          <a:xfrm>
            <a:off x="1521736" y="4083050"/>
            <a:ext cx="9961328"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4</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God did not spare his own Son, </a:t>
            </a:r>
            <a:r>
              <a:rPr i="0"/>
              <a:t>but delivered him up for us all.</a:t>
            </a:r>
          </a:p>
        </p:txBody>
      </p:sp>
      <p:pic>
        <p:nvPicPr>
          <p:cNvPr id="24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7429" y="17250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553333" fill="hold"/>
                                        <p:tgtEl>
                                          <p:spTgt spid="2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46" name="image1.jpeg" descr="image1.jpeg"/>
          <p:cNvPicPr>
            <a:picLocks noChangeAspect="1"/>
          </p:cNvPicPr>
          <p:nvPr/>
        </p:nvPicPr>
        <p:blipFill>
          <a:blip r:embed="rId2">
            <a:alphaModFix amt="17400"/>
            <a:extLst/>
          </a:blip>
          <a:srcRect l="0" t="20511" r="0" b="20511"/>
          <a:stretch>
            <a:fillRect/>
          </a:stretch>
        </p:blipFill>
        <p:spPr>
          <a:xfrm>
            <a:off x="781645" y="1414661"/>
            <a:ext cx="11441652" cy="6924427"/>
          </a:xfrm>
          <a:prstGeom prst="rect">
            <a:avLst/>
          </a:prstGeom>
          <a:ln w="12700">
            <a:miter lim="400000"/>
          </a:ln>
        </p:spPr>
      </p:pic>
      <p:sp>
        <p:nvSpPr>
          <p:cNvPr id="247" name="Antiphon 5…"/>
          <p:cNvSpPr txBox="1"/>
          <p:nvPr/>
        </p:nvSpPr>
        <p:spPr>
          <a:xfrm>
            <a:off x="787400" y="4330699"/>
            <a:ext cx="11430000"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5</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From the gates of hell, O Lord, deliver my soul. </a:t>
            </a:r>
          </a:p>
        </p:txBody>
      </p:sp>
      <p:pic>
        <p:nvPicPr>
          <p:cNvPr id="24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57792" y="25522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521655" fill="hold"/>
                                        <p:tgtEl>
                                          <p:spTgt spid="24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50" name="image1.jpeg" descr="image1.jpeg"/>
          <p:cNvPicPr>
            <a:picLocks noChangeAspect="1"/>
          </p:cNvPicPr>
          <p:nvPr/>
        </p:nvPicPr>
        <p:blipFill>
          <a:blip r:embed="rId2">
            <a:alphaModFix amt="15765"/>
            <a:extLst/>
          </a:blip>
          <a:srcRect l="0" t="20511" r="0" b="20511"/>
          <a:stretch>
            <a:fillRect/>
          </a:stretch>
        </p:blipFill>
        <p:spPr>
          <a:xfrm>
            <a:off x="781645" y="1414661"/>
            <a:ext cx="11441652" cy="6924427"/>
          </a:xfrm>
          <a:prstGeom prst="rect">
            <a:avLst/>
          </a:prstGeom>
          <a:ln w="12700">
            <a:miter lim="400000"/>
          </a:ln>
        </p:spPr>
      </p:pic>
      <p:sp>
        <p:nvSpPr>
          <p:cNvPr id="251" name="Those who are able may stand for a period of silent prayer"/>
          <p:cNvSpPr txBox="1"/>
          <p:nvPr/>
        </p:nvSpPr>
        <p:spPr>
          <a:xfrm>
            <a:off x="2167044" y="4578349"/>
            <a:ext cx="8670709"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500">
                <a:solidFill>
                  <a:srgbClr val="FFFFFF"/>
                </a:solidFill>
                <a:latin typeface="Garamond"/>
                <a:ea typeface="Garamond"/>
                <a:cs typeface="Garamond"/>
                <a:sym typeface="Garamond"/>
              </a:defRPr>
            </a:lvl1pPr>
          </a:lstStyle>
          <a:p>
            <a:pPr/>
            <a:r>
              <a:t>Those who are able may stand for a period of silent prayer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53" name="image1.jpeg" descr="image1.jpeg"/>
          <p:cNvPicPr>
            <a:picLocks noChangeAspect="1"/>
          </p:cNvPicPr>
          <p:nvPr/>
        </p:nvPicPr>
        <p:blipFill>
          <a:blip r:embed="rId2">
            <a:alphaModFix amt="15400"/>
            <a:extLst/>
          </a:blip>
          <a:srcRect l="0" t="20511" r="0" b="20511"/>
          <a:stretch>
            <a:fillRect/>
          </a:stretch>
        </p:blipFill>
        <p:spPr>
          <a:xfrm>
            <a:off x="781645" y="1414661"/>
            <a:ext cx="11441652" cy="6924427"/>
          </a:xfrm>
          <a:prstGeom prst="rect">
            <a:avLst/>
          </a:prstGeom>
          <a:ln w="12700">
            <a:miter lim="400000"/>
          </a:ln>
        </p:spPr>
      </p:pic>
      <p:sp>
        <p:nvSpPr>
          <p:cNvPr id="254" name="Antiphon 6…"/>
          <p:cNvSpPr txBox="1"/>
          <p:nvPr/>
        </p:nvSpPr>
        <p:spPr>
          <a:xfrm>
            <a:off x="787398" y="4083050"/>
            <a:ext cx="11430003"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6</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O Death, I will be your death; O Grave, I will be your destruction.</a:t>
            </a:r>
          </a:p>
        </p:txBody>
      </p:sp>
      <p:pic>
        <p:nvPicPr>
          <p:cNvPr id="255"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74338" y="15595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726666" fill="hold"/>
                                        <p:tgtEl>
                                          <p:spTgt spid="25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57" name="image1.jpeg" descr="image1.jpeg"/>
          <p:cNvPicPr>
            <a:picLocks noChangeAspect="1"/>
          </p:cNvPicPr>
          <p:nvPr/>
        </p:nvPicPr>
        <p:blipFill>
          <a:blip r:embed="rId2">
            <a:alphaModFix amt="15175"/>
            <a:extLst/>
          </a:blip>
          <a:srcRect l="0" t="20511" r="0" b="20511"/>
          <a:stretch>
            <a:fillRect/>
          </a:stretch>
        </p:blipFill>
        <p:spPr>
          <a:xfrm>
            <a:off x="781645" y="1414661"/>
            <a:ext cx="11441652" cy="6924427"/>
          </a:xfrm>
          <a:prstGeom prst="rect">
            <a:avLst/>
          </a:prstGeom>
          <a:ln w="12700">
            <a:miter lim="400000"/>
          </a:ln>
        </p:spPr>
      </p:pic>
      <p:sp>
        <p:nvSpPr>
          <p:cNvPr id="258" name="Psalm 150  Laudate Dominum…"/>
          <p:cNvSpPr txBox="1"/>
          <p:nvPr/>
        </p:nvSpPr>
        <p:spPr>
          <a:xfrm>
            <a:off x="786137" y="1358899"/>
            <a:ext cx="11432526"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Psalm 150		</a:t>
            </a:r>
            <a:r>
              <a:rPr i="1"/>
              <a:t>Laudate Dominum </a:t>
            </a:r>
            <a:r>
              <a:t>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1 Hallelujah! Praise God in his holy temple;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praise him in the firmament of his power.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2  Praise him for his mighty acts; *</a:t>
            </a:r>
            <a:br/>
            <a:r>
              <a:rPr b="1"/>
              <a:t>praise him for his excellent greatness. </a:t>
            </a:r>
            <a:endParaRPr b="1"/>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3  Praise him with the blast of the ram’s-horn;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praise him with lyre and harp.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4  Praise him with timbrel and dance;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praise him with strings and pipe.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5  Praise him with resounding cymbals;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praise him with loud-clanging cymbals. </a:t>
            </a:r>
          </a:p>
          <a:p>
            <a:pPr algn="l" defTabSz="457200">
              <a:tabLst>
                <a:tab pos="546100" algn="l"/>
                <a:tab pos="1003300" algn="l"/>
                <a:tab pos="3136900" algn="r"/>
                <a:tab pos="6400800" algn="r"/>
              </a:tabLst>
              <a:defRPr sz="3500">
                <a:solidFill>
                  <a:srgbClr val="FFFFFF"/>
                </a:solidFill>
                <a:latin typeface="Garamond"/>
                <a:ea typeface="Garamond"/>
                <a:cs typeface="Garamond"/>
                <a:sym typeface="Garamond"/>
              </a:defRPr>
            </a:pPr>
            <a:r>
              <a:t>6  Let everything that has breath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praise the Lord. Hallelujah! </a:t>
            </a:r>
            <a:br/>
          </a:p>
        </p:txBody>
      </p:sp>
      <p:pic>
        <p:nvPicPr>
          <p:cNvPr id="25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90884" y="13940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1063331" fill="hold"/>
                                        <p:tgtEl>
                                          <p:spTgt spid="25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26" name="image1.jpeg" descr="image1.jpeg"/>
          <p:cNvPicPr>
            <a:picLocks noChangeAspect="1"/>
          </p:cNvPicPr>
          <p:nvPr/>
        </p:nvPicPr>
        <p:blipFill>
          <a:blip r:embed="rId2">
            <a:alphaModFix amt="47957"/>
            <a:extLst/>
          </a:blip>
          <a:srcRect l="0" t="20511" r="0" b="20511"/>
          <a:stretch>
            <a:fillRect/>
          </a:stretch>
        </p:blipFill>
        <p:spPr>
          <a:xfrm>
            <a:off x="781645" y="1414661"/>
            <a:ext cx="11441652" cy="6924427"/>
          </a:xfrm>
          <a:prstGeom prst="rect">
            <a:avLst/>
          </a:prstGeom>
          <a:ln w="12700">
            <a:miter lim="400000"/>
          </a:ln>
        </p:spPr>
      </p:pic>
      <p:sp>
        <p:nvSpPr>
          <p:cNvPr id="127" name="Antiphon 1…"/>
          <p:cNvSpPr txBox="1"/>
          <p:nvPr/>
        </p:nvSpPr>
        <p:spPr>
          <a:xfrm>
            <a:off x="1782667" y="4083050"/>
            <a:ext cx="9439468" cy="158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1</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Zeal for your house has eaten me up;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the scorn of those who scorn you has fallen upon me.</a:t>
            </a:r>
          </a:p>
        </p:txBody>
      </p:sp>
      <p:pic>
        <p:nvPicPr>
          <p:cNvPr id="12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57938" y="6045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651655" fill="hold"/>
                                        <p:tgtEl>
                                          <p:spTgt spid="1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2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61" name="image1.jpeg" descr="image1.jpeg"/>
          <p:cNvPicPr>
            <a:picLocks noChangeAspect="1"/>
          </p:cNvPicPr>
          <p:nvPr/>
        </p:nvPicPr>
        <p:blipFill>
          <a:blip r:embed="rId2">
            <a:alphaModFix amt="15400"/>
            <a:extLst/>
          </a:blip>
          <a:srcRect l="0" t="20511" r="0" b="20511"/>
          <a:stretch>
            <a:fillRect/>
          </a:stretch>
        </p:blipFill>
        <p:spPr>
          <a:xfrm>
            <a:off x="781645" y="1414661"/>
            <a:ext cx="11441652" cy="6924427"/>
          </a:xfrm>
          <a:prstGeom prst="rect">
            <a:avLst/>
          </a:prstGeom>
          <a:ln w="12700">
            <a:miter lim="400000"/>
          </a:ln>
        </p:spPr>
      </p:pic>
      <p:sp>
        <p:nvSpPr>
          <p:cNvPr id="262" name="Antiphon 6…"/>
          <p:cNvSpPr txBox="1"/>
          <p:nvPr/>
        </p:nvSpPr>
        <p:spPr>
          <a:xfrm>
            <a:off x="787398" y="4083050"/>
            <a:ext cx="11430003"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6</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O Death, I will be your death; O Grave, I will be your destruction.</a:t>
            </a:r>
          </a:p>
        </p:txBody>
      </p:sp>
      <p:pic>
        <p:nvPicPr>
          <p:cNvPr id="263"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74338" y="15595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726666" fill="hold"/>
                                        <p:tgtEl>
                                          <p:spTgt spid="26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65" name="image1.jpeg" descr="image1.jpeg"/>
          <p:cNvPicPr>
            <a:picLocks noChangeAspect="1"/>
          </p:cNvPicPr>
          <p:nvPr/>
        </p:nvPicPr>
        <p:blipFill>
          <a:blip r:embed="rId2">
            <a:alphaModFix amt="14399"/>
            <a:extLst/>
          </a:blip>
          <a:srcRect l="0" t="20511" r="0" b="20511"/>
          <a:stretch>
            <a:fillRect/>
          </a:stretch>
        </p:blipFill>
        <p:spPr>
          <a:xfrm>
            <a:off x="781645" y="1414661"/>
            <a:ext cx="11441652" cy="6924427"/>
          </a:xfrm>
          <a:prstGeom prst="rect">
            <a:avLst/>
          </a:prstGeom>
          <a:ln w="12700">
            <a:miter lim="400000"/>
          </a:ln>
        </p:spPr>
      </p:pic>
      <p:sp>
        <p:nvSpPr>
          <p:cNvPr id="266" name="Lesson 5…"/>
          <p:cNvSpPr txBox="1"/>
          <p:nvPr/>
        </p:nvSpPr>
        <p:spPr>
          <a:xfrm>
            <a:off x="787400" y="466506"/>
            <a:ext cx="11430000"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Lesson 5</a:t>
            </a:r>
          </a:p>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The Song of Hezekiah [Isaiah 38:10-20]</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In my despair I said, “In the noonday of my life I must depart; my unspent years are summoned to the portals of death.” And I said, “No more shall I see the Lord in the land of the living, never more look on my kind among dwellers on earth. My house is pulled down and I am uncovered, as when a shepherd strikes his tent. My life is rolled up like a bolt of cloth, the threads cut off from the loom.</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Between sunrise and sunset my life is brought to an end; I cower and hope for the dawn. Like a lion he has crushed all my bones; like a swallow or thrush I utter plaintive cries; I mourn like a dove. My weary eyes look up to you; Lord, be my refuge in my affliction.”  But what can I say? for he has spoken;   it is he who has done this. Slow and halting are my steps all my days, because of the bitterness of my spirit.</a:t>
            </a:r>
          </a:p>
        </p:txBody>
      </p:sp>
      <p:pic>
        <p:nvPicPr>
          <p:cNvPr id="26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74338" y="18904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0854988" fill="hold"/>
                                        <p:tgtEl>
                                          <p:spTgt spid="26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69" name="image1.jpeg" descr="image1.jpeg"/>
          <p:cNvPicPr>
            <a:picLocks noChangeAspect="1"/>
          </p:cNvPicPr>
          <p:nvPr/>
        </p:nvPicPr>
        <p:blipFill>
          <a:blip r:embed="rId2">
            <a:alphaModFix amt="12399"/>
            <a:extLst/>
          </a:blip>
          <a:srcRect l="0" t="20511" r="0" b="20511"/>
          <a:stretch>
            <a:fillRect/>
          </a:stretch>
        </p:blipFill>
        <p:spPr>
          <a:xfrm>
            <a:off x="781645" y="1414661"/>
            <a:ext cx="11441652" cy="6924427"/>
          </a:xfrm>
          <a:prstGeom prst="rect">
            <a:avLst/>
          </a:prstGeom>
          <a:ln w="12700">
            <a:miter lim="400000"/>
          </a:ln>
        </p:spPr>
      </p:pic>
      <p:sp>
        <p:nvSpPr>
          <p:cNvPr id="270" name="O Lord, I recounted all these things to you and you rescued me; when entreated, you restored my life. I know now that my bitterness was for my good, for you held me back from the pit of destruction, you cast all my sins behind you. The grave does not tha"/>
          <p:cNvSpPr txBox="1"/>
          <p:nvPr/>
        </p:nvSpPr>
        <p:spPr>
          <a:xfrm>
            <a:off x="787400" y="2349500"/>
            <a:ext cx="11430000"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lvl1pPr>
          </a:lstStyle>
          <a:p>
            <a:pPr/>
            <a:r>
              <a:t>O Lord, I recounted all these things to you and you rescued me; when entreated, you restored my life. I know now that my bitterness was for my good, for you held me back from the pit of destruction, you cast all my sins behind you. The grave does not thank you nor death give you praise; nor do those at the brink of the grave hang on your promises. It is the living, O Lord, the living who give you thanks as I do this day;  You, Lord, are my Savior;  I will praise you with stringed instruments all the days of my life, in the house of the Lord. From the gates of hell, O Lord, deliver my soul. </a:t>
            </a:r>
          </a:p>
        </p:txBody>
      </p:sp>
      <p:pic>
        <p:nvPicPr>
          <p:cNvPr id="27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006702" y="1063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1268321" fill="hold"/>
                                        <p:tgtEl>
                                          <p:spTgt spid="2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ph type="pic" idx="13"/>
          </p:nvPr>
        </p:nvPicPr>
        <p:blipFill>
          <a:blip r:embed="rId2">
            <a:extLst/>
          </a:blip>
          <a:srcRect l="0" t="5909" r="0" b="5909"/>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75" name="image1.jpeg" descr="image1.jpeg"/>
          <p:cNvPicPr>
            <a:picLocks noChangeAspect="1"/>
          </p:cNvPicPr>
          <p:nvPr/>
        </p:nvPicPr>
        <p:blipFill>
          <a:blip r:embed="rId2">
            <a:alphaModFix amt="10399"/>
            <a:extLst/>
          </a:blip>
          <a:srcRect l="0" t="20511" r="0" b="20511"/>
          <a:stretch>
            <a:fillRect/>
          </a:stretch>
        </p:blipFill>
        <p:spPr>
          <a:xfrm>
            <a:off x="781645" y="1414661"/>
            <a:ext cx="11441652" cy="6924427"/>
          </a:xfrm>
          <a:prstGeom prst="rect">
            <a:avLst/>
          </a:prstGeom>
          <a:ln w="12700">
            <a:miter lim="400000"/>
          </a:ln>
        </p:spPr>
      </p:pic>
      <p:sp>
        <p:nvSpPr>
          <p:cNvPr id="276" name="Responsory 5   Eram quasi agnus…"/>
          <p:cNvSpPr txBox="1"/>
          <p:nvPr/>
        </p:nvSpPr>
        <p:spPr>
          <a:xfrm>
            <a:off x="787400" y="2349500"/>
            <a:ext cx="11430000"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Responsory 5 		</a:t>
            </a:r>
            <a:r>
              <a:rPr i="1"/>
              <a:t>Eram quasi agnus</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I was like a trusting lamb led to the slaughter.</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I did not know it was against me </a:t>
            </a:r>
            <a:endParaRPr b="1"/>
          </a:p>
          <a:p>
            <a:pPr lvl="2" indent="4572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that they devised schemes, saying,</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     Let us destroy the tree with its fruit; </a:t>
            </a:r>
          </a:p>
          <a:p>
            <a:pPr lvl="3" indent="6858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let us cut him off from the land of the living.</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All my enemies whispered together against me, </a:t>
            </a:r>
          </a:p>
          <a:p>
            <a:pPr lvl="2" indent="4572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and devised evil against me saying:</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Let us destroy the tree with its fruit; </a:t>
            </a:r>
            <a:endParaRPr b="1"/>
          </a:p>
          <a:p>
            <a:pPr lvl="2" indent="4572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let us cut him off from the land of the living.</a:t>
            </a:r>
          </a:p>
        </p:txBody>
      </p:sp>
      <p:pic>
        <p:nvPicPr>
          <p:cNvPr id="27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90157" y="73226"/>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344989" fill="hold"/>
                                        <p:tgtEl>
                                          <p:spTgt spid="27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79" name="image1.jpeg" descr="image1.jpeg"/>
          <p:cNvPicPr>
            <a:picLocks noChangeAspect="1"/>
          </p:cNvPicPr>
          <p:nvPr/>
        </p:nvPicPr>
        <p:blipFill>
          <a:blip r:embed="rId2">
            <a:alphaModFix amt="9400"/>
            <a:extLst/>
          </a:blip>
          <a:srcRect l="0" t="20511" r="0" b="20511"/>
          <a:stretch>
            <a:fillRect/>
          </a:stretch>
        </p:blipFill>
        <p:spPr>
          <a:xfrm>
            <a:off x="781645" y="1414661"/>
            <a:ext cx="11441652" cy="6924427"/>
          </a:xfrm>
          <a:prstGeom prst="rect">
            <a:avLst/>
          </a:prstGeom>
          <a:ln w="12700">
            <a:miter lim="400000"/>
          </a:ln>
        </p:spPr>
      </p:pic>
      <p:sp>
        <p:nvSpPr>
          <p:cNvPr id="280" name="Lesson 6…"/>
          <p:cNvSpPr txBox="1"/>
          <p:nvPr/>
        </p:nvSpPr>
        <p:spPr>
          <a:xfrm>
            <a:off x="787400" y="1453260"/>
            <a:ext cx="11430000"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Lesson 6</a:t>
            </a:r>
          </a:p>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Letter to the Hebrews 4:15––5:10; 9:11-15a</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We do not have a high priest who is unable to sympathize with our weaknesses, but one who in every respect has been tempted as we are, yet without sinning. Let us then with confidence draw near to the throne of grace, that we may receive mercy and find grace to help in time of need. For every high priest chosen from among men is appointed to act on behalf of men in relation to God, to offer gifts and sacrifices for sins. He can deal gently with the ignorant and wayward, since he himself is beset with weakness. Because of this he is bound to offer sacrifice for his own sins as well as for those of the people.</a:t>
            </a:r>
          </a:p>
        </p:txBody>
      </p:sp>
      <p:pic>
        <p:nvPicPr>
          <p:cNvPr id="28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73611" y="12286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7391654" fill="hold"/>
                                        <p:tgtEl>
                                          <p:spTgt spid="2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Image" descr="Image"/>
          <p:cNvPicPr>
            <a:picLocks noChangeAspect="1"/>
          </p:cNvPicPr>
          <p:nvPr>
            <p:ph type="pic" idx="13"/>
          </p:nvPr>
        </p:nvPicPr>
        <p:blipFill>
          <a:blip r:embed="rId2">
            <a:extLst/>
          </a:blip>
          <a:srcRect l="0" t="4672" r="0" b="4672"/>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85" name="image1.jpeg" descr="image1.jpeg"/>
          <p:cNvPicPr>
            <a:picLocks noChangeAspect="1"/>
          </p:cNvPicPr>
          <p:nvPr/>
        </p:nvPicPr>
        <p:blipFill>
          <a:blip r:embed="rId2">
            <a:alphaModFix amt="8400"/>
            <a:extLst/>
          </a:blip>
          <a:srcRect l="0" t="20511" r="0" b="20511"/>
          <a:stretch>
            <a:fillRect/>
          </a:stretch>
        </p:blipFill>
        <p:spPr>
          <a:xfrm>
            <a:off x="781645" y="1414661"/>
            <a:ext cx="11441652" cy="6924427"/>
          </a:xfrm>
          <a:prstGeom prst="rect">
            <a:avLst/>
          </a:prstGeom>
          <a:ln w="12700">
            <a:miter lim="400000"/>
          </a:ln>
        </p:spPr>
      </p:pic>
      <p:sp>
        <p:nvSpPr>
          <p:cNvPr id="286" name="Responsory 6  Caro mea requiescet…"/>
          <p:cNvSpPr txBox="1"/>
          <p:nvPr/>
        </p:nvSpPr>
        <p:spPr>
          <a:xfrm>
            <a:off x="787398" y="4083050"/>
            <a:ext cx="11430003"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Responsory 6		</a:t>
            </a:r>
            <a:r>
              <a:rPr i="1"/>
              <a:t>Caro mea requiescet</a:t>
            </a:r>
            <a:endParaRPr i="1"/>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V. My flesh also shall rest in hope:</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R. </a:t>
            </a:r>
            <a:r>
              <a:rPr b="1"/>
              <a:t>You will not let your holy One see corruption.</a:t>
            </a:r>
          </a:p>
        </p:txBody>
      </p:sp>
      <p:pic>
        <p:nvPicPr>
          <p:cNvPr id="28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90884" y="172500"/>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600000" fill="hold"/>
                                        <p:tgtEl>
                                          <p:spTgt spid="28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89" name="image1.jpeg" descr="image1.jpeg"/>
          <p:cNvPicPr>
            <a:picLocks noChangeAspect="1"/>
          </p:cNvPicPr>
          <p:nvPr/>
        </p:nvPicPr>
        <p:blipFill>
          <a:blip r:embed="rId2">
            <a:alphaModFix amt="8400"/>
            <a:extLst/>
          </a:blip>
          <a:srcRect l="0" t="20511" r="0" b="20511"/>
          <a:stretch>
            <a:fillRect/>
          </a:stretch>
        </p:blipFill>
        <p:spPr>
          <a:xfrm>
            <a:off x="781645" y="1414661"/>
            <a:ext cx="11441652" cy="6924427"/>
          </a:xfrm>
          <a:prstGeom prst="rect">
            <a:avLst/>
          </a:prstGeom>
          <a:ln w="12700">
            <a:miter lim="400000"/>
          </a:ln>
        </p:spPr>
      </p:pic>
      <p:sp>
        <p:nvSpPr>
          <p:cNvPr id="290" name="All stand. During the singing of the following Canticle, the candles and all other lights (except the one remaining at the top of the triangular candlestick), are extinguished."/>
          <p:cNvSpPr txBox="1"/>
          <p:nvPr/>
        </p:nvSpPr>
        <p:spPr>
          <a:xfrm>
            <a:off x="787399" y="4083050"/>
            <a:ext cx="11430002"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lvl1pPr>
          </a:lstStyle>
          <a:p>
            <a:pPr/>
            <a:r>
              <a:t>All stand. During the singing of the following Canticle, the candles and all other lights (except the one remaining at the top of the triangular candlestick), are extinguished.</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292" name="image1.jpeg" descr="image1.jpeg"/>
          <p:cNvPicPr>
            <a:picLocks noChangeAspect="1"/>
          </p:cNvPicPr>
          <p:nvPr/>
        </p:nvPicPr>
        <p:blipFill>
          <a:blip r:embed="rId2">
            <a:alphaModFix amt="8400"/>
            <a:extLst/>
          </a:blip>
          <a:srcRect l="0" t="20511" r="0" b="20511"/>
          <a:stretch>
            <a:fillRect/>
          </a:stretch>
        </p:blipFill>
        <p:spPr>
          <a:xfrm>
            <a:off x="781645" y="1414661"/>
            <a:ext cx="11441652" cy="6924427"/>
          </a:xfrm>
          <a:prstGeom prst="rect">
            <a:avLst/>
          </a:prstGeom>
          <a:ln w="12700">
            <a:miter lim="400000"/>
          </a:ln>
        </p:spPr>
      </p:pic>
      <p:sp>
        <p:nvSpPr>
          <p:cNvPr id="293" name="Antiphon 7…"/>
          <p:cNvSpPr txBox="1"/>
          <p:nvPr/>
        </p:nvSpPr>
        <p:spPr>
          <a:xfrm>
            <a:off x="787398" y="4083050"/>
            <a:ext cx="11430003"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7</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Now the women sitting at the tomb made lamentation, weeping for the Lord.</a:t>
            </a:r>
          </a:p>
        </p:txBody>
      </p:sp>
      <p:pic>
        <p:nvPicPr>
          <p:cNvPr id="29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0520" y="1063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250000" fill="hold"/>
                                        <p:tgtEl>
                                          <p:spTgt spid="29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30" name="image1.jpeg" descr="image1.jpeg"/>
          <p:cNvPicPr>
            <a:picLocks noChangeAspect="1"/>
          </p:cNvPicPr>
          <p:nvPr/>
        </p:nvPicPr>
        <p:blipFill>
          <a:blip r:embed="rId2">
            <a:alphaModFix amt="45614"/>
            <a:extLst/>
          </a:blip>
          <a:srcRect l="0" t="20511" r="0" b="20511"/>
          <a:stretch>
            <a:fillRect/>
          </a:stretch>
        </p:blipFill>
        <p:spPr>
          <a:xfrm>
            <a:off x="781645" y="1414661"/>
            <a:ext cx="11441652" cy="6924427"/>
          </a:xfrm>
          <a:prstGeom prst="rect">
            <a:avLst/>
          </a:prstGeom>
          <a:ln w="12700">
            <a:miter lim="400000"/>
          </a:ln>
        </p:spPr>
      </p:pic>
      <p:sp>
        <p:nvSpPr>
          <p:cNvPr id="131" name="Psalm 69:1-23   Salvum me fac…"/>
          <p:cNvSpPr txBox="1"/>
          <p:nvPr/>
        </p:nvSpPr>
        <p:spPr>
          <a:xfrm>
            <a:off x="779436" y="888999"/>
            <a:ext cx="11445928"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Psalm 69:1-23 		</a:t>
            </a:r>
            <a:r>
              <a:rPr i="1"/>
              <a:t>Salvum me fac</a:t>
            </a:r>
            <a:r>
              <a:t>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  Save me, O God,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for the waters have risen up to my neck.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2  I am sinking in deep mire,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there is no firm ground for my feet.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3  I have come into deep waters, *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and the torrent washes over me.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4  </a:t>
            </a:r>
            <a:r>
              <a:rPr b="0"/>
              <a:t>I have grown weary with my crying; my throat is inflamed; *</a:t>
            </a:r>
            <a:r>
              <a:t> </a:t>
            </a:r>
            <a:br/>
            <a:r>
              <a:t>my eyes have failed from looking for my God.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5  </a:t>
            </a:r>
            <a:r>
              <a:rPr b="0"/>
              <a:t>Those who hate me without a cause are more than the hairs of my head; my lying foes who would destroy me are mighty.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Must I then give back what I never stole?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6  </a:t>
            </a:r>
            <a:r>
              <a:rPr b="0"/>
              <a:t>O God, you know my foolishness, *</a:t>
            </a:r>
            <a:br>
              <a:rPr b="0"/>
            </a:br>
            <a:r>
              <a:t>and my faults are not hidden from you. </a:t>
            </a:r>
          </a:p>
        </p:txBody>
      </p:sp>
      <p:pic>
        <p:nvPicPr>
          <p:cNvPr id="13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799982" y="10741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5661655" fill="hold"/>
                                        <p:tgtEl>
                                          <p:spTgt spid="13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3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sp>
        <p:nvSpPr>
          <p:cNvPr id="296" name="Canticle 16:   Benedictus Dominus Deus Israel…"/>
          <p:cNvSpPr txBox="1"/>
          <p:nvPr/>
        </p:nvSpPr>
        <p:spPr>
          <a:xfrm>
            <a:off x="789110" y="1358900"/>
            <a:ext cx="11426580"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Canticle 16: 		</a:t>
            </a:r>
            <a:r>
              <a:rPr i="1"/>
              <a:t>Benedictus Dominus Deus Israel</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Blessed be the Lord, the God of Israel; *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he has come to his people and set them free.</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He has raised up for us a mighty savior, *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born of the house of his servant David.</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Through his holy prophets he promised of old, </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that he would save us from our enemies, *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from the hands of all who hate us.</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He promised to show mercy to our fathers *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to remember his holy covenant.</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This was the oath he swore to our father Abraham,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to set us free from the hands of our enemies, </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Free to worship him without fear,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holy and righteous in his sight all the days of our life.</a:t>
            </a:r>
          </a:p>
        </p:txBody>
      </p:sp>
      <p:pic>
        <p:nvPicPr>
          <p:cNvPr id="297" name="image1.jpeg" descr="image1.jpeg"/>
          <p:cNvPicPr>
            <a:picLocks noChangeAspect="1"/>
          </p:cNvPicPr>
          <p:nvPr/>
        </p:nvPicPr>
        <p:blipFill>
          <a:blip r:embed="rId2">
            <a:alphaModFix amt="7400"/>
            <a:extLst/>
          </a:blip>
          <a:srcRect l="0" t="20511" r="0" b="20511"/>
          <a:stretch>
            <a:fillRect/>
          </a:stretch>
        </p:blipFill>
        <p:spPr>
          <a:xfrm>
            <a:off x="781645" y="1414661"/>
            <a:ext cx="11441652" cy="6924427"/>
          </a:xfrm>
          <a:prstGeom prst="rect">
            <a:avLst/>
          </a:prstGeom>
          <a:ln w="12700">
            <a:miter lim="400000"/>
          </a:ln>
        </p:spPr>
      </p:pic>
      <p:pic>
        <p:nvPicPr>
          <p:cNvPr id="29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73611" y="13940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3130001" fill="hold"/>
                                        <p:tgtEl>
                                          <p:spTgt spid="29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00" name="image1.jpeg" descr="image1.jpeg"/>
          <p:cNvPicPr>
            <a:picLocks noChangeAspect="1"/>
          </p:cNvPicPr>
          <p:nvPr/>
        </p:nvPicPr>
        <p:blipFill>
          <a:blip r:embed="rId2">
            <a:alphaModFix amt="7400"/>
            <a:extLst/>
          </a:blip>
          <a:srcRect l="0" t="20511" r="0" b="20511"/>
          <a:stretch>
            <a:fillRect/>
          </a:stretch>
        </p:blipFill>
        <p:spPr>
          <a:xfrm>
            <a:off x="781645" y="1414661"/>
            <a:ext cx="11441652" cy="6924427"/>
          </a:xfrm>
          <a:prstGeom prst="rect">
            <a:avLst/>
          </a:prstGeom>
          <a:ln w="12700">
            <a:miter lim="400000"/>
          </a:ln>
        </p:spPr>
      </p:pic>
      <p:sp>
        <p:nvSpPr>
          <p:cNvPr id="301" name="You, my child, shall be called the prophet of the Most High, *…"/>
          <p:cNvSpPr txBox="1"/>
          <p:nvPr/>
        </p:nvSpPr>
        <p:spPr>
          <a:xfrm>
            <a:off x="786382" y="1854199"/>
            <a:ext cx="11432037"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You, my child, shall be called the prophet of the Most High, *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for you will go before the Lord to prepare his way,</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To give his people knowledge of salvation *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by the forgiveness of their sins.</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In the tender compassion of our God *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the dawn from on high shall break upon us,</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To shine on those who dwell in darkness </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and the shadow of death,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to guide our feet into the way of peace.</a:t>
            </a:r>
          </a:p>
          <a:p>
            <a:pPr marR="262890" indent="228600"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Glory to the Father, and to the Son, and to the Holy Spirit: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as it was in the beginning, is now, </a:t>
            </a:r>
          </a:p>
          <a:p>
            <a:pPr marR="262890" indent="228600"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will be for ever. Amen.</a:t>
            </a:r>
          </a:p>
        </p:txBody>
      </p:sp>
      <p:pic>
        <p:nvPicPr>
          <p:cNvPr id="302"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73611" y="12286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8590000" fill="hold"/>
                                        <p:tgtEl>
                                          <p:spTgt spid="30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04" name="image1.jpeg" descr="image1.jpeg"/>
          <p:cNvPicPr>
            <a:picLocks noChangeAspect="1"/>
          </p:cNvPicPr>
          <p:nvPr/>
        </p:nvPicPr>
        <p:blipFill>
          <a:blip r:embed="rId2">
            <a:alphaModFix amt="8400"/>
            <a:extLst/>
          </a:blip>
          <a:srcRect l="0" t="20511" r="0" b="20511"/>
          <a:stretch>
            <a:fillRect/>
          </a:stretch>
        </p:blipFill>
        <p:spPr>
          <a:xfrm>
            <a:off x="781645" y="1414661"/>
            <a:ext cx="11441652" cy="6924427"/>
          </a:xfrm>
          <a:prstGeom prst="rect">
            <a:avLst/>
          </a:prstGeom>
          <a:ln w="12700">
            <a:miter lim="400000"/>
          </a:ln>
        </p:spPr>
      </p:pic>
      <p:sp>
        <p:nvSpPr>
          <p:cNvPr id="305" name="Antiphon 7…"/>
          <p:cNvSpPr txBox="1"/>
          <p:nvPr/>
        </p:nvSpPr>
        <p:spPr>
          <a:xfrm>
            <a:off x="787398" y="4083050"/>
            <a:ext cx="11430003"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7</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Now the women sitting at the tomb made lamentation, weeping for the Lord.</a:t>
            </a:r>
          </a:p>
        </p:txBody>
      </p:sp>
      <p:pic>
        <p:nvPicPr>
          <p:cNvPr id="30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0520" y="1063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250000" fill="hold"/>
                                        <p:tgtEl>
                                          <p:spTgt spid="3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08" name="image1.jpeg" descr="image1.jpeg"/>
          <p:cNvPicPr>
            <a:picLocks noChangeAspect="1"/>
          </p:cNvPicPr>
          <p:nvPr/>
        </p:nvPicPr>
        <p:blipFill>
          <a:blip r:embed="rId2">
            <a:alphaModFix amt="6400"/>
            <a:extLst/>
          </a:blip>
          <a:srcRect l="0" t="20511" r="0" b="20511"/>
          <a:stretch>
            <a:fillRect/>
          </a:stretch>
        </p:blipFill>
        <p:spPr>
          <a:xfrm>
            <a:off x="781645" y="1414661"/>
            <a:ext cx="11441652" cy="6924427"/>
          </a:xfrm>
          <a:prstGeom prst="rect">
            <a:avLst/>
          </a:prstGeom>
          <a:ln w="12700">
            <a:miter lim="400000"/>
          </a:ln>
        </p:spPr>
      </p:pic>
      <p:sp>
        <p:nvSpPr>
          <p:cNvPr id="309" name="After the Canticle, during the repetition of the Antiphon, the remaining candle is taken from the stand and hidden in some convenient place.…"/>
          <p:cNvSpPr txBox="1"/>
          <p:nvPr/>
        </p:nvSpPr>
        <p:spPr>
          <a:xfrm>
            <a:off x="787400" y="3835400"/>
            <a:ext cx="11430000"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After the Canticle, during the repetition of the Antiphon, the remaining candle is taken from the stand and hidden in some convenient place.  </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All are able may kneel for the singing of the following anthem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 descr="Image"/>
          <p:cNvPicPr>
            <a:picLocks noChangeAspect="1"/>
          </p:cNvPicPr>
          <p:nvPr>
            <p:ph type="pic" idx="13"/>
          </p:nvPr>
        </p:nvPicPr>
        <p:blipFill>
          <a:blip r:embed="rId2">
            <a:extLst/>
          </a:blip>
          <a:srcRect l="0" t="4632" r="0" b="4632"/>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13" name="image1.jpeg" descr="image1.jpeg"/>
          <p:cNvPicPr>
            <a:picLocks noChangeAspect="1"/>
          </p:cNvPicPr>
          <p:nvPr/>
        </p:nvPicPr>
        <p:blipFill>
          <a:blip r:embed="rId2">
            <a:alphaModFix amt="5400"/>
            <a:extLst/>
          </a:blip>
          <a:srcRect l="0" t="20511" r="0" b="20511"/>
          <a:stretch>
            <a:fillRect/>
          </a:stretch>
        </p:blipFill>
        <p:spPr>
          <a:xfrm>
            <a:off x="781645" y="1414661"/>
            <a:ext cx="11441652" cy="6924427"/>
          </a:xfrm>
          <a:prstGeom prst="rect">
            <a:avLst/>
          </a:prstGeom>
          <a:ln w="12700">
            <a:miter lim="400000"/>
          </a:ln>
        </p:spPr>
      </p:pic>
      <p:sp>
        <p:nvSpPr>
          <p:cNvPr id="314" name="Christus factus est…"/>
          <p:cNvSpPr txBox="1"/>
          <p:nvPr/>
        </p:nvSpPr>
        <p:spPr>
          <a:xfrm>
            <a:off x="787400" y="2597149"/>
            <a:ext cx="11430000"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Christus factus est</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Christ for us became obedient unto death,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even death on a cross;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therefore God has highly exalted him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bestowed on him the Name which is above every name.</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A brief silence is observed.</a:t>
            </a:r>
          </a:p>
        </p:txBody>
      </p:sp>
      <p:pic>
        <p:nvPicPr>
          <p:cNvPr id="315"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90157" y="139409"/>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26666" fill="hold"/>
                                        <p:tgtEl>
                                          <p:spTgt spid="31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1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17" name="image1.jpeg" descr="image1.jpeg"/>
          <p:cNvPicPr>
            <a:picLocks noChangeAspect="1"/>
          </p:cNvPicPr>
          <p:nvPr/>
        </p:nvPicPr>
        <p:blipFill>
          <a:blip r:embed="rId2">
            <a:alphaModFix amt="4400"/>
            <a:extLst/>
          </a:blip>
          <a:srcRect l="0" t="20511" r="0" b="20511"/>
          <a:stretch>
            <a:fillRect/>
          </a:stretch>
        </p:blipFill>
        <p:spPr>
          <a:xfrm>
            <a:off x="781645" y="1414661"/>
            <a:ext cx="11441652" cy="6924427"/>
          </a:xfrm>
          <a:prstGeom prst="rect">
            <a:avLst/>
          </a:prstGeom>
          <a:ln w="12700">
            <a:miter lim="400000"/>
          </a:ln>
        </p:spPr>
      </p:pic>
      <p:sp>
        <p:nvSpPr>
          <p:cNvPr id="318" name="The following Psalm is then said in unison prayerfully.…"/>
          <p:cNvSpPr txBox="1"/>
          <p:nvPr/>
        </p:nvSpPr>
        <p:spPr>
          <a:xfrm>
            <a:off x="787398" y="1358900"/>
            <a:ext cx="11430003"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The following Psalm is then said in unison prayerfully. </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Psalm 51		</a:t>
            </a:r>
            <a:r>
              <a:rPr i="1"/>
              <a:t>Miserere mei, Deus</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	Have mercy on me, O God,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according to your loving-kindness;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in your great compassion blot out my offenses.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2	Wash me through and through from my wickedness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cleanse me from my sin.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3	For I know my transgressions,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my sin is ever before me.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4	Against you only have I sinned *</a:t>
            </a:r>
            <a:br/>
            <a:r>
              <a:t>and done what is evil in your sight.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5	And so you are justified when you speak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upright in your judgment. </a:t>
            </a:r>
          </a:p>
        </p:txBody>
      </p:sp>
      <p:pic>
        <p:nvPicPr>
          <p:cNvPr id="31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07429" y="12286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0579999" fill="hold"/>
                                        <p:tgtEl>
                                          <p:spTgt spid="31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1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21" name="image1.jpeg" descr="image1.jpeg"/>
          <p:cNvPicPr>
            <a:picLocks noChangeAspect="1"/>
          </p:cNvPicPr>
          <p:nvPr/>
        </p:nvPicPr>
        <p:blipFill>
          <a:blip r:embed="rId2">
            <a:alphaModFix amt="4400"/>
            <a:extLst/>
          </a:blip>
          <a:srcRect l="0" t="20511" r="0" b="20511"/>
          <a:stretch>
            <a:fillRect/>
          </a:stretch>
        </p:blipFill>
        <p:spPr>
          <a:xfrm>
            <a:off x="781645" y="1427361"/>
            <a:ext cx="11441652" cy="6924427"/>
          </a:xfrm>
          <a:prstGeom prst="rect">
            <a:avLst/>
          </a:prstGeom>
          <a:ln w="12700">
            <a:miter lim="400000"/>
          </a:ln>
        </p:spPr>
      </p:pic>
      <p:sp>
        <p:nvSpPr>
          <p:cNvPr id="322" name="6 Indeed, I have been wicked from my birth, *…"/>
          <p:cNvSpPr txBox="1"/>
          <p:nvPr/>
        </p:nvSpPr>
        <p:spPr>
          <a:xfrm>
            <a:off x="787400" y="1606550"/>
            <a:ext cx="11430000"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6   Indeed, I have been wicked from my birth,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 sinner from my mother’s womb.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7	  For behold, you look for truth deep within me,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will make me understand wisdom secretly.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8	  Purge me from my sin, and I shall be pure;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wash me, and I shall be clean indeed.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9	  Make me hear of joy and gladness,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that the body you have broken may rejoice.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10  Hide your face from my sins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blot out all my iniquities.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11  Create in me a clean heart, O God,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renew a right spirit within me. </a:t>
            </a:r>
          </a:p>
        </p:txBody>
      </p:sp>
      <p:pic>
        <p:nvPicPr>
          <p:cNvPr id="323"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57066" y="7322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9508323" fill="hold"/>
                                        <p:tgtEl>
                                          <p:spTgt spid="32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2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25" name="image1.jpeg" descr="image1.jpeg"/>
          <p:cNvPicPr>
            <a:picLocks noChangeAspect="1"/>
          </p:cNvPicPr>
          <p:nvPr/>
        </p:nvPicPr>
        <p:blipFill>
          <a:blip r:embed="rId2">
            <a:alphaModFix amt="3399"/>
            <a:extLst/>
          </a:blip>
          <a:srcRect l="0" t="20511" r="0" b="20511"/>
          <a:stretch>
            <a:fillRect/>
          </a:stretch>
        </p:blipFill>
        <p:spPr>
          <a:xfrm>
            <a:off x="781645" y="1414661"/>
            <a:ext cx="11441652" cy="6924427"/>
          </a:xfrm>
          <a:prstGeom prst="rect">
            <a:avLst/>
          </a:prstGeom>
          <a:ln w="12700">
            <a:miter lim="400000"/>
          </a:ln>
        </p:spPr>
      </p:pic>
      <p:sp>
        <p:nvSpPr>
          <p:cNvPr id="326" name="12 Cast me not away from your presence *…"/>
          <p:cNvSpPr txBox="1"/>
          <p:nvPr/>
        </p:nvSpPr>
        <p:spPr>
          <a:xfrm>
            <a:off x="844552" y="2089150"/>
            <a:ext cx="9462041" cy="554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12  Cast me not away from your presence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take not your holy Spirit from me.</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13  Give me the joy of your saving help again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sustain me with your bountiful Spirit.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14  I shall teach your ways to the wicked, *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sinners shall return to you. </a:t>
            </a:r>
          </a:p>
          <a:p>
            <a:pPr lvl="2"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15  Deliver me from death, O God, *</a:t>
            </a:r>
            <a:br/>
            <a:r>
              <a:t>  and my tongue shall sing of your righteousness, </a:t>
            </a:r>
          </a:p>
          <a:p>
            <a:pPr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O God of my salvation. </a:t>
            </a:r>
          </a:p>
          <a:p>
            <a:pPr lvl="2" indent="228600"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16  Open my lips, O Lord, *</a:t>
            </a:r>
            <a:br/>
            <a:r>
              <a:t>  and my mouth shall proclaim your praise. </a:t>
            </a:r>
          </a:p>
        </p:txBody>
      </p:sp>
      <p:pic>
        <p:nvPicPr>
          <p:cNvPr id="32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940520" y="20559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2204990" fill="hold"/>
                                        <p:tgtEl>
                                          <p:spTgt spid="32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2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29" name="image1.jpeg" descr="image1.jpeg"/>
          <p:cNvPicPr>
            <a:picLocks noChangeAspect="1"/>
          </p:cNvPicPr>
          <p:nvPr/>
        </p:nvPicPr>
        <p:blipFill>
          <a:blip r:embed="rId2">
            <a:alphaModFix amt="2399"/>
            <a:extLst/>
          </a:blip>
          <a:srcRect l="0" t="20511" r="0" b="20511"/>
          <a:stretch>
            <a:fillRect/>
          </a:stretch>
        </p:blipFill>
        <p:spPr>
          <a:xfrm>
            <a:off x="781645" y="1414661"/>
            <a:ext cx="11441652" cy="6924427"/>
          </a:xfrm>
          <a:prstGeom prst="rect">
            <a:avLst/>
          </a:prstGeom>
          <a:ln w="12700">
            <a:miter lim="400000"/>
          </a:ln>
        </p:spPr>
      </p:pic>
      <p:sp>
        <p:nvSpPr>
          <p:cNvPr id="330" name="17 Had you desired it, I would have offered sacrifice, *…"/>
          <p:cNvSpPr txBox="1"/>
          <p:nvPr/>
        </p:nvSpPr>
        <p:spPr>
          <a:xfrm>
            <a:off x="922423" y="2349499"/>
            <a:ext cx="11159953" cy="505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17  Had you desired it, I would have offered sacrifice,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but you take no delight in burnt-offerings.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18  The sacrifice of God is a troubled spirit; *</a:t>
            </a:r>
            <a:br/>
            <a:r>
              <a:t>a broken and contrite heart, O God, you will not despise.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19  Be favorable and gracious to Zion,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and rebuild the walls of Jerusalem.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20  Then you will be pleased with the appointed sacrifices,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with burnt-offerings and oblations; * </a:t>
            </a:r>
          </a:p>
          <a:p>
            <a:pPr algn="l" defTabSz="457200">
              <a:tabLst>
                <a:tab pos="546100" algn="l"/>
                <a:tab pos="1003300" algn="l"/>
                <a:tab pos="3136900" algn="r"/>
                <a:tab pos="6400800" algn="r"/>
              </a:tabLst>
              <a:defRPr b="1" sz="3500">
                <a:solidFill>
                  <a:srgbClr val="FFFFFF"/>
                </a:solidFill>
                <a:latin typeface="Garamond"/>
                <a:ea typeface="Garamond"/>
                <a:cs typeface="Garamond"/>
                <a:sym typeface="Garamond"/>
              </a:defRPr>
            </a:pPr>
            <a:r>
              <a:t>then shall they offer young bullocks upon your altar. </a:t>
            </a:r>
            <a:br/>
          </a:p>
        </p:txBody>
      </p:sp>
      <p:pic>
        <p:nvPicPr>
          <p:cNvPr id="33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57792" y="5668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540000" fill="hold"/>
                                        <p:tgtEl>
                                          <p:spTgt spid="33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34" name="image1.jpeg" descr="image1.jpeg"/>
          <p:cNvPicPr>
            <a:picLocks noChangeAspect="1"/>
          </p:cNvPicPr>
          <p:nvPr/>
        </p:nvPicPr>
        <p:blipFill>
          <a:blip r:embed="rId2">
            <a:alphaModFix amt="43614"/>
            <a:extLst/>
          </a:blip>
          <a:srcRect l="0" t="20511" r="0" b="20511"/>
          <a:stretch>
            <a:fillRect/>
          </a:stretch>
        </p:blipFill>
        <p:spPr>
          <a:xfrm>
            <a:off x="781645" y="1414661"/>
            <a:ext cx="11441652" cy="6924427"/>
          </a:xfrm>
          <a:prstGeom prst="rect">
            <a:avLst/>
          </a:prstGeom>
          <a:ln w="12700">
            <a:miter lim="400000"/>
          </a:ln>
        </p:spPr>
      </p:pic>
      <p:sp>
        <p:nvSpPr>
          <p:cNvPr id="135" name="7  Let not those who hope in you be put to shame through me, Lord God of hosts; *  let not those who seek you be disgraced because of me,…"/>
          <p:cNvSpPr txBox="1"/>
          <p:nvPr/>
        </p:nvSpPr>
        <p:spPr>
          <a:xfrm>
            <a:off x="787400" y="1358899"/>
            <a:ext cx="11103613"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7  Let not those who hope in you be put to shame through me, Lord God of hosts; * </a:t>
            </a:r>
            <a:br/>
            <a:r>
              <a:rPr b="1"/>
              <a:t>let not those who seek you be disgraced because of me, </a:t>
            </a:r>
            <a:endParaRPr b="1"/>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O God of Israel.</a:t>
            </a:r>
            <a:r>
              <a:rPr b="0"/>
              <a:t>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8  Surely, for your sake have I suffered reproach,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shame has covered my face.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9  I have become a stranger to my own kindred,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 alien to my mother’s children.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10  Zeal for your house has eaten me up; *</a:t>
            </a:r>
            <a:br/>
            <a:r>
              <a:rPr b="1"/>
              <a:t>the scorn of those who scorn you has fallen upon me.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11  I humbled myself with fasting, *</a:t>
            </a:r>
            <a:br/>
            <a:r>
              <a:rPr b="1"/>
              <a:t>but that was turned to my reproach.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12  I put on sack-cloth also, *</a:t>
            </a:r>
            <a:br/>
            <a:r>
              <a:rPr b="1"/>
              <a:t>and became a byword among them. </a:t>
            </a:r>
          </a:p>
        </p:txBody>
      </p:sp>
      <p:pic>
        <p:nvPicPr>
          <p:cNvPr id="13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682469" y="20534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5580001" fill="hold"/>
                                        <p:tgtEl>
                                          <p:spTgt spid="13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3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sp>
        <p:nvSpPr>
          <p:cNvPr id="333" name="The Officiant says the Collect without chant…"/>
          <p:cNvSpPr txBox="1"/>
          <p:nvPr/>
        </p:nvSpPr>
        <p:spPr>
          <a:xfrm>
            <a:off x="787400" y="3340100"/>
            <a:ext cx="11430000" cy="307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The Officiant says the Collect without chant</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Almighty God, we pray you graciously to behold this your family, for whom our Lord Jesus Christ was willing to be betrayed, and given into the hands of sinners, and to suffer death upon the cross.</a:t>
            </a:r>
          </a:p>
        </p:txBody>
      </p:sp>
      <p:pic>
        <p:nvPicPr>
          <p:cNvPr id="334" name="image1.jpeg" descr="image1.jpeg"/>
          <p:cNvPicPr>
            <a:picLocks noChangeAspect="1"/>
          </p:cNvPicPr>
          <p:nvPr/>
        </p:nvPicPr>
        <p:blipFill>
          <a:blip r:embed="rId2">
            <a:alphaModFix amt="1399"/>
            <a:extLst/>
          </a:blip>
          <a:srcRect l="0" t="20511" r="0" b="20511"/>
          <a:stretch>
            <a:fillRect/>
          </a:stretch>
        </p:blipFill>
        <p:spPr>
          <a:xfrm>
            <a:off x="781645" y="1414661"/>
            <a:ext cx="11441652" cy="6924427"/>
          </a:xfrm>
          <a:prstGeom prst="rect">
            <a:avLst/>
          </a:prstGeom>
          <a:ln w="12700">
            <a:miter lim="400000"/>
          </a:ln>
        </p:spPr>
      </p:pic>
      <p:pic>
        <p:nvPicPr>
          <p:cNvPr id="335"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90884" y="7322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579999" fill="hold"/>
                                        <p:tgtEl>
                                          <p:spTgt spid="33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3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sp>
        <p:nvSpPr>
          <p:cNvPr id="337" name="Nothing further is said; but a noise is made"/>
          <p:cNvSpPr txBox="1"/>
          <p:nvPr/>
        </p:nvSpPr>
        <p:spPr>
          <a:xfrm>
            <a:off x="787400" y="4578349"/>
            <a:ext cx="11430000"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lvl1pPr>
          </a:lstStyle>
          <a:p>
            <a:pPr/>
            <a:r>
              <a:t>Nothing further is said.</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39" name="Storm_exclamation.mp3" descr="Storm_exclamation.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1908009" y="78342"/>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328000" fill="hold"/>
                                        <p:tgtEl>
                                          <p:spTgt spid="3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39"/>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sp>
        <p:nvSpPr>
          <p:cNvPr id="341" name="The remaining candle is brought from its hiding place and replaced on the stand.…"/>
          <p:cNvSpPr txBox="1"/>
          <p:nvPr/>
        </p:nvSpPr>
        <p:spPr>
          <a:xfrm>
            <a:off x="209336" y="4083050"/>
            <a:ext cx="12072175" cy="158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The remaining candle is brought from its hiding place and replaced on the stand.  </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p>
          <a:p>
            <a:pPr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By its light the people depart in silence.</a:t>
            </a:r>
          </a:p>
        </p:txBody>
      </p:sp>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Image" descr="Image"/>
          <p:cNvPicPr>
            <a:picLocks noChangeAspect="1"/>
          </p:cNvPicPr>
          <p:nvPr>
            <p:ph type="pic" idx="13"/>
          </p:nvPr>
        </p:nvPicPr>
        <p:blipFill>
          <a:blip r:embed="rId2">
            <a:extLst/>
          </a:blip>
          <a:srcRect l="0" t="3581" r="0" b="3581"/>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345" name="image1.jpeg" descr="image1.jpeg"/>
          <p:cNvPicPr>
            <a:picLocks noChangeAspect="1"/>
          </p:cNvPicPr>
          <p:nvPr>
            <p:ph type="pic" idx="13"/>
          </p:nvPr>
        </p:nvPicPr>
        <p:blipFill>
          <a:blip r:embed="rId2">
            <a:alphaModFix amt="34789"/>
            <a:extLst/>
          </a:blip>
          <a:srcRect l="0" t="20511" r="0" b="20511"/>
          <a:stretch>
            <a:fillRect/>
          </a:stretch>
        </p:blipFill>
        <p:spPr>
          <a:xfrm>
            <a:off x="781645" y="1414661"/>
            <a:ext cx="11441652" cy="69244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50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38" name="image1.jpeg" descr="image1.jpeg"/>
          <p:cNvPicPr>
            <a:picLocks noChangeAspect="1"/>
          </p:cNvPicPr>
          <p:nvPr/>
        </p:nvPicPr>
        <p:blipFill>
          <a:blip r:embed="rId2">
            <a:alphaModFix amt="42095"/>
            <a:extLst/>
          </a:blip>
          <a:srcRect l="0" t="20511" r="0" b="20511"/>
          <a:stretch>
            <a:fillRect/>
          </a:stretch>
        </p:blipFill>
        <p:spPr>
          <a:xfrm>
            <a:off x="781645" y="1414661"/>
            <a:ext cx="11441652" cy="6924427"/>
          </a:xfrm>
          <a:prstGeom prst="rect">
            <a:avLst/>
          </a:prstGeom>
          <a:ln w="12700">
            <a:miter lim="400000"/>
          </a:ln>
        </p:spPr>
      </p:pic>
      <p:sp>
        <p:nvSpPr>
          <p:cNvPr id="139" name="13  Those who sit at the gate murmur against me, *…"/>
          <p:cNvSpPr txBox="1"/>
          <p:nvPr/>
        </p:nvSpPr>
        <p:spPr>
          <a:xfrm>
            <a:off x="787400" y="1358899"/>
            <a:ext cx="10013159"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13  Those who sit at the gate murmur against me,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the drunkards make songs about me.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14  But as for me, this is my prayer to you,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at the time you have set, O Lord: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15  “In your great mercy, O God, *</a:t>
            </a:r>
            <a:br/>
            <a:r>
              <a:rPr b="1"/>
              <a:t>answer me with your unfailing help.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16  Save me from the mire; do not let me sink;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let me be rescued from those who hate me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and out of the deep waters.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17  Let not the torrent of waters wash over me,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neither let the deep swallow me up; * </a:t>
            </a:r>
            <a:br/>
            <a:r>
              <a:rPr b="1"/>
              <a:t>do not let the Pit shut its mouth upon me.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18  Answer me, O Lord, for your love is kind;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in your great compassion, turn to me.”</a:t>
            </a:r>
            <a:r>
              <a:rPr b="0"/>
              <a:t> </a:t>
            </a:r>
          </a:p>
        </p:txBody>
      </p:sp>
      <p:pic>
        <p:nvPicPr>
          <p:cNvPr id="14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702055" y="14658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5184989" fill="hold"/>
                                        <p:tgtEl>
                                          <p:spTgt spid="14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42" name="image1.jpeg" descr="image1.jpeg"/>
          <p:cNvPicPr>
            <a:picLocks noChangeAspect="1"/>
          </p:cNvPicPr>
          <p:nvPr/>
        </p:nvPicPr>
        <p:blipFill>
          <a:blip r:embed="rId2">
            <a:alphaModFix amt="39858"/>
            <a:extLst/>
          </a:blip>
          <a:srcRect l="0" t="20511" r="0" b="20511"/>
          <a:stretch>
            <a:fillRect/>
          </a:stretch>
        </p:blipFill>
        <p:spPr>
          <a:xfrm>
            <a:off x="781645" y="1414661"/>
            <a:ext cx="11441652" cy="6924427"/>
          </a:xfrm>
          <a:prstGeom prst="rect">
            <a:avLst/>
          </a:prstGeom>
          <a:ln w="12700">
            <a:miter lim="400000"/>
          </a:ln>
        </p:spPr>
      </p:pic>
      <p:sp>
        <p:nvSpPr>
          <p:cNvPr id="143" name="19  “Hide not your face from your servant; * be swift and answer me, for I am in distress.…"/>
          <p:cNvSpPr txBox="1"/>
          <p:nvPr/>
        </p:nvSpPr>
        <p:spPr>
          <a:xfrm>
            <a:off x="787400" y="1318116"/>
            <a:ext cx="11430000"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19  “Hide not your face from your servant; *</a:t>
            </a:r>
            <a:br/>
            <a:r>
              <a:rPr b="1"/>
              <a:t>be swift and answer me, for I am in distress. </a:t>
            </a:r>
            <a:endParaRPr b="1"/>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20  Draw near to me and redeem me;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because of my enemies deliver me.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21  You know my reproach, my shame, and my dishonor;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my adversaries are all in your sight.”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22  Reproach has broken my heart, and it cannot be healed; *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I looked for sympathy, but there was none, </a:t>
            </a:r>
          </a:p>
          <a:p>
            <a:pPr algn="l" defTabSz="457200">
              <a:tabLst>
                <a:tab pos="546100" algn="l"/>
                <a:tab pos="1003300" algn="l"/>
                <a:tab pos="3136900" algn="r"/>
                <a:tab pos="6400800" algn="r"/>
              </a:tabLst>
              <a:defRPr b="1" sz="3500">
                <a:solidFill>
                  <a:srgbClr val="FFFFFF"/>
                </a:solidFill>
                <a:uFill>
                  <a:solidFill>
                    <a:srgbClr val="000000"/>
                  </a:solidFill>
                </a:uFill>
                <a:latin typeface="Garamond"/>
                <a:ea typeface="Garamond"/>
                <a:cs typeface="Garamond"/>
                <a:sym typeface="Garamond"/>
              </a:defRPr>
            </a:pPr>
            <a:r>
              <a:t>for comforters, but I could find no one.</a:t>
            </a:r>
            <a:r>
              <a:rPr b="0"/>
              <a:t>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23  They gave me gall to eat, *</a:t>
            </a:r>
            <a:br/>
            <a:r>
              <a:rPr b="1"/>
              <a:t>and when I was thirsty, they gave me vinegar to drink. </a:t>
            </a:r>
            <a:br>
              <a:rPr b="1"/>
            </a:br>
          </a:p>
        </p:txBody>
      </p:sp>
      <p:pic>
        <p:nvPicPr>
          <p:cNvPr id="14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808155" y="22213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1970001" fill="hold"/>
                                        <p:tgtEl>
                                          <p:spTgt spid="1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00"/>
            </a:gs>
            <a:gs pos="100000">
              <a:schemeClr val="accent4">
                <a:satOff val="-3381"/>
                <a:lumOff val="-10352"/>
              </a:schemeClr>
            </a:gs>
          </a:gsLst>
          <a:lin ang="16200000" scaled="0"/>
        </a:gradFill>
      </p:bgPr>
    </p:bg>
    <p:spTree>
      <p:nvGrpSpPr>
        <p:cNvPr id="1" name=""/>
        <p:cNvGrpSpPr/>
        <p:nvPr/>
      </p:nvGrpSpPr>
      <p:grpSpPr>
        <a:xfrm>
          <a:off x="0" y="0"/>
          <a:ext cx="0" cy="0"/>
          <a:chOff x="0" y="0"/>
          <a:chExt cx="0" cy="0"/>
        </a:xfrm>
      </p:grpSpPr>
      <p:pic>
        <p:nvPicPr>
          <p:cNvPr id="146" name="image1.jpeg" descr="image1.jpeg"/>
          <p:cNvPicPr>
            <a:picLocks noChangeAspect="1"/>
          </p:cNvPicPr>
          <p:nvPr/>
        </p:nvPicPr>
        <p:blipFill>
          <a:blip r:embed="rId2">
            <a:alphaModFix amt="47957"/>
            <a:extLst/>
          </a:blip>
          <a:srcRect l="0" t="20511" r="0" b="20511"/>
          <a:stretch>
            <a:fillRect/>
          </a:stretch>
        </p:blipFill>
        <p:spPr>
          <a:xfrm>
            <a:off x="781645" y="1414661"/>
            <a:ext cx="11441652" cy="6924427"/>
          </a:xfrm>
          <a:prstGeom prst="rect">
            <a:avLst/>
          </a:prstGeom>
          <a:ln w="12700">
            <a:miter lim="400000"/>
          </a:ln>
        </p:spPr>
      </p:pic>
      <p:sp>
        <p:nvSpPr>
          <p:cNvPr id="147" name="Antiphon 1…"/>
          <p:cNvSpPr txBox="1"/>
          <p:nvPr/>
        </p:nvSpPr>
        <p:spPr>
          <a:xfrm>
            <a:off x="1782667" y="4083050"/>
            <a:ext cx="9439468" cy="158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Antiphon 1</a:t>
            </a:r>
          </a:p>
          <a:p>
            <a:pPr algn="l" defTabSz="457200">
              <a:tabLst>
                <a:tab pos="546100" algn="l"/>
                <a:tab pos="1003300" algn="l"/>
                <a:tab pos="3136900" algn="r"/>
                <a:tab pos="6400800" algn="r"/>
              </a:tabLst>
              <a:defRPr i="1" sz="3500">
                <a:solidFill>
                  <a:srgbClr val="FFFFFF"/>
                </a:solidFill>
                <a:uFill>
                  <a:solidFill>
                    <a:srgbClr val="000000"/>
                  </a:solidFill>
                </a:uFill>
                <a:latin typeface="Garamond"/>
                <a:ea typeface="Garamond"/>
                <a:cs typeface="Garamond"/>
                <a:sym typeface="Garamond"/>
              </a:defRPr>
            </a:pPr>
            <a:r>
              <a:t>Cantor</a:t>
            </a:r>
            <a:r>
              <a:rPr i="0"/>
              <a:t>	     Zeal for your house has eaten me up; </a:t>
            </a:r>
          </a:p>
          <a:p>
            <a:pPr algn="l" defTabSz="457200">
              <a:tabLst>
                <a:tab pos="546100" algn="l"/>
                <a:tab pos="1003300" algn="l"/>
                <a:tab pos="3136900" algn="r"/>
                <a:tab pos="6400800" algn="r"/>
              </a:tabLst>
              <a:defRPr sz="3500">
                <a:solidFill>
                  <a:srgbClr val="FFFFFF"/>
                </a:solidFill>
                <a:uFill>
                  <a:solidFill>
                    <a:srgbClr val="000000"/>
                  </a:solidFill>
                </a:uFill>
                <a:latin typeface="Garamond"/>
                <a:ea typeface="Garamond"/>
                <a:cs typeface="Garamond"/>
                <a:sym typeface="Garamond"/>
              </a:defRPr>
            </a:pPr>
            <a:r>
              <a:t>the scorn of those who scorn you has fallen upon me.</a:t>
            </a:r>
          </a:p>
        </p:txBody>
      </p:sp>
      <p:pic>
        <p:nvPicPr>
          <p:cNvPr id="14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724848" y="79467"/>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651655" fill="hold"/>
                                        <p:tgtEl>
                                          <p:spTgt spid="14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8"/>
                </p:tgtEl>
              </p:cMediaNode>
            </p:audio>
          </p:childTnLst>
        </p:cTn>
      </p:par>
    </p:tnLst>
  </p:timing>
</p:sld>
</file>

<file path=ppt/theme/theme1.xml><?xml version="1.0" encoding="utf-8"?>
<a:theme xmlns:a="http://schemas.openxmlformats.org/drawingml/2006/main" xmlns:r="http://schemas.openxmlformats.org/officeDocument/2006/relationships" name="Gradient">
  <a:themeElements>
    <a:clrScheme name="Gradient">
      <a:dk1>
        <a:srgbClr val="FFFFFF"/>
      </a:dk1>
      <a:lt1>
        <a:srgbClr val="FF0000"/>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Neue"/>
        <a:ea typeface="Helvetica Neue"/>
        <a:cs typeface="Helvetica Neue"/>
      </a:majorFont>
      <a:minorFont>
        <a:latin typeface="Helvetica"/>
        <a:ea typeface="Helvetica"/>
        <a:cs typeface="Helvetica"/>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Neue"/>
        <a:ea typeface="Helvetica Neue"/>
        <a:cs typeface="Helvetica Neue"/>
      </a:majorFont>
      <a:minorFont>
        <a:latin typeface="Helvetica"/>
        <a:ea typeface="Helvetica"/>
        <a:cs typeface="Helvetica"/>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