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Row>
  </a:tblStyle>
  <a:tblStyle styleId="{C7B018BB-80A7-4F77-B60F-C8B233D01FF8}"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25400" cap="flat">
              <a:solidFill>
                <a:srgbClr val="FFFFFF"/>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1">
                  <a:lumOff val="13543"/>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A9A9A9"/>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09D00"/>
          </a:solidFill>
        </a:fill>
      </a:tcStyle>
    </a:firstCol>
    <a:lastRow>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27002"/>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E3E5E8"/>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E3E5E8"/>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E3E5E8"/>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6AA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6AAA9"/>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262727"/>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4242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13" hasCustomPrompt="1"/>
          </p:nvPr>
        </p:nvSpPr>
        <p:spPr>
          <a:xfrm>
            <a:off x="1206498" y="11839048"/>
            <a:ext cx="21971003" cy="636979"/>
          </a:xfrm>
          <a:prstGeom prst="rect">
            <a:avLst/>
          </a:prstGeom>
        </p:spPr>
        <p:txBody>
          <a:bodyPr lIns="45719" tIns="45719" rIns="45719" bIns="45719" anchor="b"/>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6500" y="7196865"/>
            <a:ext cx="21971000" cy="1905001"/>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Fact information"/>
          <p:cNvSpPr txBox="1"/>
          <p:nvPr>
            <p:ph type="body" sz="quarter" idx="13"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7" name="Body Level One…"/>
          <p:cNvSpPr txBox="1"/>
          <p:nvPr>
            <p:ph type="body" idx="1" hasCustomPrompt="1"/>
          </p:nvPr>
        </p:nvSpPr>
        <p:spPr>
          <a:xfrm>
            <a:off x="1206500" y="935258"/>
            <a:ext cx="21971000" cy="7359063"/>
          </a:xfrm>
          <a:prstGeom prst="rect">
            <a:avLst/>
          </a:prstGeom>
        </p:spPr>
        <p:txBody>
          <a:bodyPr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13"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nchor="ct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469900">
              <a:spcBef>
                <a:spcPts val="0"/>
              </a:spcBef>
              <a:buSzTx/>
              <a:buNone/>
              <a:defRPr spc="-170" sz="8500">
                <a:latin typeface="Helvetica Neue Medium"/>
                <a:ea typeface="Helvetica Neue Medium"/>
                <a:cs typeface="Helvetica Neue Medium"/>
                <a:sym typeface="Helvetica Neue Medium"/>
              </a:defRPr>
            </a:lvl2pPr>
            <a:lvl3pPr marL="638923" indent="-469900">
              <a:spcBef>
                <a:spcPts val="0"/>
              </a:spcBef>
              <a:buSzTx/>
              <a:buNone/>
              <a:defRPr spc="-170" sz="8500">
                <a:latin typeface="Helvetica Neue Medium"/>
                <a:ea typeface="Helvetica Neue Medium"/>
                <a:cs typeface="Helvetica Neue Medium"/>
                <a:sym typeface="Helvetica Neue Medium"/>
              </a:defRPr>
            </a:lvl3pPr>
            <a:lvl4pPr marL="638923" indent="-469900">
              <a:spcBef>
                <a:spcPts val="0"/>
              </a:spcBef>
              <a:buSzTx/>
              <a:buNone/>
              <a:defRPr spc="-170" sz="8500">
                <a:latin typeface="Helvetica Neue Medium"/>
                <a:ea typeface="Helvetica Neue Medium"/>
                <a:cs typeface="Helvetica Neue Medium"/>
                <a:sym typeface="Helvetica Neue Medium"/>
              </a:defRPr>
            </a:lvl4pPr>
            <a:lvl5pPr marL="638923" indent="-469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862804876_960x639.jpg"/>
          <p:cNvSpPr/>
          <p:nvPr>
            <p:ph type="pic" sz="quarter" idx="13"/>
          </p:nvPr>
        </p:nvSpPr>
        <p:spPr>
          <a:xfrm>
            <a:off x="15430500" y="7085409"/>
            <a:ext cx="8128000" cy="5410201"/>
          </a:xfrm>
          <a:prstGeom prst="rect">
            <a:avLst/>
          </a:prstGeom>
        </p:spPr>
        <p:txBody>
          <a:bodyPr lIns="91439" tIns="45719" rIns="91439" bIns="45719">
            <a:noAutofit/>
          </a:bodyPr>
          <a:lstStyle/>
          <a:p>
            <a:pPr/>
          </a:p>
        </p:txBody>
      </p:sp>
      <p:sp>
        <p:nvSpPr>
          <p:cNvPr id="125" name="824910546_2681x1332.jpg"/>
          <p:cNvSpPr/>
          <p:nvPr>
            <p:ph type="pic" idx="14"/>
          </p:nvPr>
        </p:nvSpPr>
        <p:spPr>
          <a:xfrm>
            <a:off x="-2933700" y="1270000"/>
            <a:ext cx="22699133" cy="11277600"/>
          </a:xfrm>
          <a:prstGeom prst="rect">
            <a:avLst/>
          </a:prstGeom>
        </p:spPr>
        <p:txBody>
          <a:bodyPr lIns="91439" tIns="45719" rIns="91439" bIns="45719">
            <a:noAutofit/>
          </a:bodyPr>
          <a:lstStyle/>
          <a:p>
            <a:pPr/>
          </a:p>
        </p:txBody>
      </p:sp>
      <p:sp>
        <p:nvSpPr>
          <p:cNvPr id="126" name="575395635_960x639.jpg"/>
          <p:cNvSpPr/>
          <p:nvPr>
            <p:ph type="pic" sz="quarter" idx="15"/>
          </p:nvPr>
        </p:nvSpPr>
        <p:spPr>
          <a:xfrm>
            <a:off x="15430500" y="1270000"/>
            <a:ext cx="8128000" cy="54102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13"/>
          </p:nvPr>
        </p:nvSpPr>
        <p:spPr>
          <a:xfrm>
            <a:off x="-1511300" y="-3721100"/>
            <a:ext cx="28511500" cy="19030242"/>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13"/>
          </p:nvPr>
        </p:nvSpPr>
        <p:spPr>
          <a:xfrm>
            <a:off x="-431800" y="-4038600"/>
            <a:ext cx="29464000" cy="18034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14"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44688"/>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Presentation Subtitle </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92709243_1322x1323.jpeg"/>
          <p:cNvSpPr/>
          <p:nvPr>
            <p:ph type="pic" sz="half" idx="13"/>
          </p:nvPr>
        </p:nvSpPr>
        <p:spPr>
          <a:xfrm>
            <a:off x="12052303" y="1270000"/>
            <a:ext cx="11188406" cy="11209889"/>
          </a:xfrm>
          <a:prstGeom prst="rect">
            <a:avLst/>
          </a:prstGeom>
        </p:spPr>
        <p:txBody>
          <a:bodyPr lIns="91439" tIns="45719" rIns="91439" bIns="45719">
            <a:noAutofit/>
          </a:bodyPr>
          <a:lstStyle/>
          <a:p>
            <a:pP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13"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Slide Subtitle"/>
          <p:cNvSpPr txBox="1"/>
          <p:nvPr>
            <p:ph type="body" sz="quarter" idx="13" hasCustomPrompt="1"/>
          </p:nvPr>
        </p:nvSpPr>
        <p:spPr>
          <a:xfrm>
            <a:off x="1206500" y="2245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2" name="Body Level One…"/>
          <p:cNvSpPr txBox="1"/>
          <p:nvPr>
            <p:ph type="body" sz="half" idx="1" hasCustomPrompt="1"/>
          </p:nvPr>
        </p:nvSpPr>
        <p:spPr>
          <a:xfrm>
            <a:off x="1206500" y="4248504"/>
            <a:ext cx="9779000" cy="8256012"/>
          </a:xfrm>
          <a:prstGeom prst="rect">
            <a:avLst/>
          </a:prstGeom>
        </p:spPr>
        <p:txBody>
          <a:bodyPr/>
          <a:lstStyle/>
          <a:p>
            <a:pPr/>
            <a:r>
              <a:t>Slide bullet text</a:t>
            </a:r>
          </a:p>
          <a:p>
            <a:pPr lvl="1"/>
            <a:r>
              <a:t/>
            </a:r>
          </a:p>
          <a:p>
            <a:pPr lvl="2"/>
            <a:r>
              <a:t/>
            </a:r>
          </a:p>
          <a:p>
            <a:pPr lvl="3"/>
            <a:r>
              <a:t/>
            </a:r>
          </a:p>
          <a:p>
            <a:pPr lvl="4"/>
            <a:r>
              <a:t/>
            </a:r>
          </a:p>
        </p:txBody>
      </p:sp>
      <p:sp>
        <p:nvSpPr>
          <p:cNvPr id="63" name="824910546_2681x1332.jpg"/>
          <p:cNvSpPr/>
          <p:nvPr>
            <p:ph type="pic" idx="14"/>
          </p:nvPr>
        </p:nvSpPr>
        <p:spPr>
          <a:xfrm>
            <a:off x="6380200" y="1263848"/>
            <a:ext cx="22529801" cy="11193471"/>
          </a:xfrm>
          <a:prstGeom prst="rect">
            <a:avLst/>
          </a:prstGeom>
        </p:spPr>
        <p:txBody>
          <a:bodyPr lIns="91439" tIns="45719" rIns="91439" bIns="45719">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13"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13"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0" defTabSz="825500">
              <a:lnSpc>
                <a:spcPct val="100000"/>
              </a:lnSpc>
              <a:spcBef>
                <a:spcPts val="1800"/>
              </a:spcBef>
              <a:buSzTx/>
              <a:buNone/>
              <a:defRPr spc="-55" sz="5500"/>
            </a:lvl2pPr>
            <a:lvl3pPr marL="0" indent="0" defTabSz="825500">
              <a:lnSpc>
                <a:spcPct val="100000"/>
              </a:lnSpc>
              <a:spcBef>
                <a:spcPts val="1800"/>
              </a:spcBef>
              <a:buSzTx/>
              <a:buNone/>
              <a:defRPr spc="-55" sz="5500"/>
            </a:lvl3pPr>
            <a:lvl4pPr marL="0" indent="0" defTabSz="825500">
              <a:lnSpc>
                <a:spcPct val="100000"/>
              </a:lnSpc>
              <a:spcBef>
                <a:spcPts val="1800"/>
              </a:spcBef>
              <a:buSzTx/>
              <a:buNone/>
              <a:defRPr spc="-55" sz="5500"/>
            </a:lvl4pPr>
            <a:lvl5pPr marL="0" indent="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1pPr>
      <a:lvl2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2pPr>
      <a:lvl3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3pPr>
      <a:lvl4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4pPr>
      <a:lvl5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5pPr>
      <a:lvl6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6pPr>
      <a:lvl7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7pPr>
      <a:lvl8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8pPr>
      <a:lvl9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Holy Saturday…"/>
          <p:cNvSpPr txBox="1"/>
          <p:nvPr/>
        </p:nvSpPr>
        <p:spPr>
          <a:xfrm>
            <a:off x="7842088" y="4997449"/>
            <a:ext cx="8699824" cy="3721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ctr" defTabSz="457200">
              <a:lnSpc>
                <a:spcPct val="100000"/>
              </a:lnSpc>
              <a:spcBef>
                <a:spcPts val="1200"/>
              </a:spcBef>
              <a:tabLst>
                <a:tab pos="457200" algn="l"/>
                <a:tab pos="914400" algn="l"/>
                <a:tab pos="2971800" algn="ctr"/>
                <a:tab pos="5880100" algn="r"/>
              </a:tabLst>
              <a:defRPr sz="12000">
                <a:latin typeface="Papyrus"/>
                <a:ea typeface="Papyrus"/>
                <a:cs typeface="Papyrus"/>
                <a:sym typeface="Papyrus"/>
              </a:defRPr>
            </a:pPr>
            <a:r>
              <a:rPr sz="10000"/>
              <a:t>Holy Saturday</a:t>
            </a:r>
            <a:r>
              <a:t> </a:t>
            </a:r>
          </a:p>
          <a:p>
            <a:pPr algn="ct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t>There is no celebration of the Eucharist on this day. </a:t>
            </a:r>
            <a:endParaRPr i="0"/>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A Reading from the First Epistle of Peter 4:1-8…"/>
          <p:cNvSpPr txBox="1"/>
          <p:nvPr/>
        </p:nvSpPr>
        <p:spPr>
          <a:xfrm>
            <a:off x="7112000" y="4107577"/>
            <a:ext cx="10160000" cy="5080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A Reading from the First Epistle of Peter 4:1-8</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Since Christ suffered in the flesh, arm yourselves also with the same intention (for whoever has suffered in the flesh has finished with sin), so as to live for the rest of your earthly life no longer by human desires but by the will of God. You have already spent enough time in doing what the Gentiles like to do, living in licentiousness, passions, drunkenness, revels, carousing, and lawless idolatry. They are surprised that you no longer join them in the same excesses of dissipation, and so they blaspheme. </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But they will have to give an accounting to him who stands ready to judge the living and the dead. For this is the reason the gospel was proclaimed even to the dead, so that, though they had been judged in the flesh as everyone is judged, they might live"/>
          <p:cNvSpPr txBox="1"/>
          <p:nvPr/>
        </p:nvSpPr>
        <p:spPr>
          <a:xfrm>
            <a:off x="7112000" y="3472577"/>
            <a:ext cx="10160000" cy="6350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But they will have to give an accounting to him who stands ready to judge the living and the dead. For this is the reason the gospel was proclaimed even to the dead, so that, though they had been judged in the flesh as everyone is judged, they might live in the spirit as God does.</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The end of all things is near; therefore be serious and discipline yourselves for the sake of your prayers. Above all, maintain constant love for one another, for love covers a multitude of sins.</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t>Lector</a:t>
            </a:r>
            <a:r>
              <a:rPr i="0"/>
              <a:t>		   Hear what the Spirit is saying to God’s people</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t>People</a:t>
            </a:r>
            <a:r>
              <a:rPr i="0"/>
              <a:t>		</a:t>
            </a:r>
            <a:r>
              <a:rPr b="1" i="0"/>
              <a:t>Thanks be to God.</a:t>
            </a:r>
            <a:endParaRPr b="1"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Deacon     The Holy Gospel of our Lord Jesus Christ according to  Matthew…"/>
          <p:cNvSpPr txBox="1"/>
          <p:nvPr/>
        </p:nvSpPr>
        <p:spPr>
          <a:xfrm>
            <a:off x="7112000" y="3517899"/>
            <a:ext cx="10160001" cy="668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t>Deacon</a:t>
            </a:r>
            <a:r>
              <a:rPr i="0"/>
              <a:t>	    The Holy Gospel of our Lord Jesus Christ according to 	Matthew</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t>People</a:t>
            </a:r>
            <a:r>
              <a:rPr i="0"/>
              <a:t>		      </a:t>
            </a:r>
            <a:r>
              <a:rPr b="1" i="0"/>
              <a:t>Glory to you, Lord Christ.</a:t>
            </a:r>
            <a:r>
              <a:rPr i="0"/>
              <a:t> </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When it was evening, there came a rich man from Arimathea, named Joseph, who was also a disciple of Jesus. He went to Pilate and asked for the body of Jesus; then Pilate ordered it to be given to him. So Joseph took the body and wrapped it in a clean linen cloth and laid it in his own new tomb, which he had hewn in the rock. He then rolled a great stone to the door of the tomb and went away. Mary Magdalene and the other Mary were there, sitting opposite the tomb.</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The next day, that is, after the day of Preparation, the chief priests and the Pharisees gathered before Pilate and said, &quot;Sir, we remember what that impostor said while he was still alive, `After three days I will rise again.' Therefore command the tomb"/>
          <p:cNvSpPr txBox="1"/>
          <p:nvPr/>
        </p:nvSpPr>
        <p:spPr>
          <a:xfrm>
            <a:off x="7112000" y="3276600"/>
            <a:ext cx="10160000" cy="7162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The next day, that is, after the day of Preparation, the chief priests and the Pharisees gathered before Pilate and said, "Sir, we remember what that impostor said while he was still alive, `After three days I will rise again.' Therefore command the tomb to be made secure until the third day; otherwise his disciples may go and steal him away, and tell the people, `He has been raised from the dead,' and the last deception would be worse than the first." Pilate said to them, "You have a guard of soldiers; go, make it as secure as you can." So they went with the guard and made the tomb secure by sealing the stone.</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t>Deacon</a:t>
            </a:r>
            <a:r>
              <a:rPr i="0"/>
              <a:t>	    The Gospel of the Lord</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t>People</a:t>
            </a:r>
            <a:r>
              <a:rPr i="0"/>
              <a:t>		      </a:t>
            </a:r>
            <a:r>
              <a:rPr b="1" i="0"/>
              <a:t>Praise to you, Lord Christ.</a:t>
            </a:r>
            <a:r>
              <a:rPr i="0"/>
              <a:t> </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Anthem…"/>
          <p:cNvSpPr txBox="1"/>
          <p:nvPr/>
        </p:nvSpPr>
        <p:spPr>
          <a:xfrm>
            <a:off x="7112000" y="3390900"/>
            <a:ext cx="10160000" cy="693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600"/>
              </a:spcBef>
              <a:tabLst>
                <a:tab pos="457200" algn="l"/>
                <a:tab pos="914400" algn="l"/>
                <a:tab pos="2971800" algn="ctr"/>
                <a:tab pos="5880100" algn="r"/>
              </a:tabLst>
              <a:defRPr i="1" sz="3400">
                <a:latin typeface="Garamond"/>
                <a:ea typeface="Garamond"/>
                <a:cs typeface="Garamond"/>
                <a:sym typeface="Garamond"/>
              </a:defRPr>
            </a:pPr>
            <a:r>
              <a:rPr i="0"/>
              <a:t>Anthem</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In the midst of life we are in death;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from whom can we seek help?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From you alone, O Lord,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who by our sins are justly angered.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endParaRPr i="0"/>
          </a:p>
          <a:p>
            <a:pPr defTabSz="457200">
              <a:lnSpc>
                <a:spcPct val="100000"/>
              </a:lnSpc>
              <a:spcBef>
                <a:spcPts val="0"/>
              </a:spcBef>
              <a:tabLst>
                <a:tab pos="457200" algn="l"/>
                <a:tab pos="914400" algn="l"/>
                <a:tab pos="2971800" algn="ctr"/>
                <a:tab pos="5880100" algn="r"/>
              </a:tabLst>
              <a:defRPr b="1" i="1" sz="3400">
                <a:latin typeface="Garamond"/>
                <a:ea typeface="Garamond"/>
                <a:cs typeface="Garamond"/>
                <a:sym typeface="Garamond"/>
              </a:defRPr>
            </a:pPr>
            <a:r>
              <a:rPr i="0"/>
              <a:t>Holy God, Holy and Mighty,</a:t>
            </a:r>
            <a:br>
              <a:rPr i="0"/>
            </a:br>
            <a:r>
              <a:rPr i="0"/>
              <a:t>Holy and merciful Savior,</a:t>
            </a:r>
            <a:br>
              <a:rPr i="0"/>
            </a:br>
            <a:r>
              <a:rPr i="0"/>
              <a:t>deliver us not into the bitterness of eternal death. </a:t>
            </a:r>
            <a:endParaRPr i="0"/>
          </a:p>
          <a:p>
            <a:pPr defTabSz="457200">
              <a:lnSpc>
                <a:spcPct val="100000"/>
              </a:lnSpc>
              <a:spcBef>
                <a:spcPts val="0"/>
              </a:spcBef>
              <a:tabLst>
                <a:tab pos="457200" algn="l"/>
                <a:tab pos="914400" algn="l"/>
                <a:tab pos="2971800" algn="ctr"/>
                <a:tab pos="5880100" algn="r"/>
              </a:tabLst>
              <a:defRPr b="1" i="1" sz="3400">
                <a:latin typeface="Garamond"/>
                <a:ea typeface="Garamond"/>
                <a:cs typeface="Garamond"/>
                <a:sym typeface="Garamond"/>
              </a:defRPr>
            </a:pP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Lord, you know the secrets of our hearts;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shut not your ears to our prayers,</a:t>
            </a:r>
            <a:br>
              <a:rPr i="0"/>
            </a:br>
            <a:r>
              <a:rPr i="0"/>
              <a:t>but spare us, O Lord. </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Holy God, Holy and Mighty, Holy and merciful Savior, deliver us not into the bitterness of eternal death.…"/>
          <p:cNvSpPr txBox="1"/>
          <p:nvPr/>
        </p:nvSpPr>
        <p:spPr>
          <a:xfrm>
            <a:off x="7112000" y="4152899"/>
            <a:ext cx="10160001" cy="541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b="1" i="1" sz="3400">
                <a:latin typeface="Garamond"/>
                <a:ea typeface="Garamond"/>
                <a:cs typeface="Garamond"/>
                <a:sym typeface="Garamond"/>
              </a:defRPr>
            </a:pPr>
            <a:r>
              <a:rPr i="0"/>
              <a:t>Holy God, Holy and Mighty,</a:t>
            </a:r>
            <a:br>
              <a:rPr i="0"/>
            </a:br>
            <a:r>
              <a:rPr i="0"/>
              <a:t>Holy and merciful Savior,</a:t>
            </a:r>
            <a:br>
              <a:rPr i="0"/>
            </a:br>
            <a:r>
              <a:rPr i="0"/>
              <a:t>deliver us not into the bitterness of eternal death. </a:t>
            </a:r>
            <a:endParaRPr i="0"/>
          </a:p>
          <a:p>
            <a:pPr defTabSz="457200">
              <a:lnSpc>
                <a:spcPct val="100000"/>
              </a:lnSpc>
              <a:spcBef>
                <a:spcPts val="0"/>
              </a:spcBef>
              <a:tabLst>
                <a:tab pos="457200" algn="l"/>
                <a:tab pos="914400" algn="l"/>
                <a:tab pos="2971800" algn="ctr"/>
                <a:tab pos="5880100" algn="r"/>
              </a:tabLst>
              <a:defRPr b="1" i="1" sz="3400">
                <a:latin typeface="Garamond"/>
                <a:ea typeface="Garamond"/>
                <a:cs typeface="Garamond"/>
                <a:sym typeface="Garamond"/>
              </a:defRPr>
            </a:pP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O worthy and eternal Judge, do not let the pains of death</a:t>
            </a:r>
            <a:br>
              <a:rPr i="0"/>
            </a:br>
            <a:r>
              <a:rPr i="0"/>
              <a:t>turn us away from you at our last hour. </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endParaRPr i="0"/>
          </a:p>
          <a:p>
            <a:pPr defTabSz="457200">
              <a:lnSpc>
                <a:spcPct val="100000"/>
              </a:lnSpc>
              <a:spcBef>
                <a:spcPts val="0"/>
              </a:spcBef>
              <a:tabLst>
                <a:tab pos="457200" algn="l"/>
                <a:tab pos="914400" algn="l"/>
                <a:tab pos="2971800" algn="ctr"/>
                <a:tab pos="5880100" algn="r"/>
              </a:tabLst>
              <a:defRPr b="1" i="1" sz="3400">
                <a:latin typeface="Garamond"/>
                <a:ea typeface="Garamond"/>
                <a:cs typeface="Garamond"/>
                <a:sym typeface="Garamond"/>
              </a:defRPr>
            </a:pPr>
            <a:r>
              <a:rPr i="0"/>
              <a:t>Holy God, Holy and Mighty,</a:t>
            </a:r>
            <a:br>
              <a:rPr i="0"/>
            </a:br>
            <a:r>
              <a:rPr i="0"/>
              <a:t>Holy and merciful Savior,</a:t>
            </a:r>
            <a:br>
              <a:rPr i="0"/>
            </a:br>
            <a:r>
              <a:rPr i="0"/>
              <a:t>deliver us not into the bitterness of eternal death. </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Officiant    As our Savior taught us we now pray…"/>
          <p:cNvSpPr txBox="1"/>
          <p:nvPr/>
        </p:nvSpPr>
        <p:spPr>
          <a:xfrm>
            <a:off x="7112000" y="2844799"/>
            <a:ext cx="10160000" cy="802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500">
                <a:latin typeface="Garamond"/>
                <a:ea typeface="Garamond"/>
                <a:cs typeface="Garamond"/>
                <a:sym typeface="Garamond"/>
              </a:defRPr>
            </a:pPr>
            <a:r>
              <a:t>Officiant</a:t>
            </a:r>
            <a:r>
              <a:rPr i="0"/>
              <a:t>	   As our Savior taught us we now pray</a:t>
            </a:r>
            <a:endParaRPr i="0"/>
          </a:p>
          <a:p>
            <a:pPr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b="0"/>
              <a:t>All</a:t>
            </a:r>
            <a:r>
              <a:rPr b="0" i="0"/>
              <a:t>	    </a:t>
            </a:r>
            <a:r>
              <a:rPr i="0"/>
              <a:t>Our Father, who art in heaven,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hallowed be thy Name,</a:t>
            </a:r>
            <a:br>
              <a:rPr i="0"/>
            </a:br>
            <a:r>
              <a:rPr i="0"/>
              <a:t>thy kingdom come,</a:t>
            </a:r>
            <a:br>
              <a:rPr i="0"/>
            </a:br>
            <a:r>
              <a:rPr i="0"/>
              <a:t>thy will be done,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on earth as it is in heaven.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Give us this day our daily bread.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And forgive us our trespasses,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as we forgive those</a:t>
            </a:r>
            <a:br>
              <a:rPr i="0"/>
            </a:br>
            <a:r>
              <a:rPr i="0"/>
              <a:t>who trespass against us.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And lead us not into temptation,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but deliver us from evil.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For thine is the kingdom,</a:t>
            </a:r>
            <a:br>
              <a:rPr i="0"/>
            </a:br>
            <a:r>
              <a:rPr i="0"/>
              <a:t>and the power, and the glory, </a:t>
            </a:r>
            <a:endParaRPr i="0"/>
          </a:p>
          <a:p>
            <a:pPr lvl="3" indent="1371600" defTabSz="457200">
              <a:lnSpc>
                <a:spcPct val="100000"/>
              </a:lnSpc>
              <a:spcBef>
                <a:spcPts val="0"/>
              </a:spcBef>
              <a:tabLst>
                <a:tab pos="457200" algn="l"/>
                <a:tab pos="914400" algn="l"/>
                <a:tab pos="2971800" algn="ctr"/>
                <a:tab pos="5880100" algn="r"/>
              </a:tabLst>
              <a:defRPr b="1" i="1" sz="3500">
                <a:latin typeface="Garamond"/>
                <a:ea typeface="Garamond"/>
                <a:cs typeface="Garamond"/>
                <a:sym typeface="Garamond"/>
              </a:defRPr>
            </a:pPr>
            <a:r>
              <a:rPr i="0"/>
              <a:t>for ever and ever. Amen. </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The grace of our Lord Jesus Christ, and the love of God, and the fellowship of the Holy Spirit, be with us all evermore. Amen.…"/>
          <p:cNvSpPr txBox="1"/>
          <p:nvPr/>
        </p:nvSpPr>
        <p:spPr>
          <a:xfrm>
            <a:off x="7112000" y="5384800"/>
            <a:ext cx="10160000" cy="294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defRPr sz="3400">
                <a:latin typeface="Papyrus"/>
                <a:ea typeface="Papyrus"/>
                <a:cs typeface="Papyrus"/>
                <a:sym typeface="Papyrus"/>
              </a:defRPr>
            </a:pPr>
            <a:r>
              <a:t>The grace of our Lord Jesus Christ, and the love of God, and the fellowship of the Holy Spirit, be with us all evermore. </a:t>
            </a:r>
            <a:r>
              <a:t>Amen</a:t>
            </a:r>
            <a:r>
              <a:t>. </a:t>
            </a:r>
          </a:p>
          <a:p>
            <a:pPr defTabSz="457200">
              <a:lnSpc>
                <a:spcPct val="100000"/>
              </a:lnSpc>
              <a:spcBef>
                <a:spcPts val="1200"/>
              </a:spcBef>
              <a:defRPr sz="3400">
                <a:latin typeface="Papyrus"/>
                <a:ea typeface="Papyrus"/>
                <a:cs typeface="Papyrus"/>
                <a:sym typeface="Papyrus"/>
              </a:defRPr>
            </a:pPr>
            <a:r>
              <a:t>2 Corinthians 13:14 </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The Celebrant begins with the Collect of the Day…"/>
          <p:cNvSpPr txBox="1"/>
          <p:nvPr/>
        </p:nvSpPr>
        <p:spPr>
          <a:xfrm>
            <a:off x="7112000" y="5130800"/>
            <a:ext cx="10160000" cy="347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t>The Celebrant begins with the Collect of the Day </a:t>
            </a:r>
            <a:endParaRPr i="0"/>
          </a:p>
          <a:p>
            <a:pPr defTabSz="457200">
              <a:lnSpc>
                <a:spcPct val="100000"/>
              </a:lnSpc>
              <a:spcBef>
                <a:spcPts val="1200"/>
              </a:spcBef>
              <a:tabLst>
                <a:tab pos="457200" algn="l"/>
                <a:tab pos="914400" algn="l"/>
                <a:tab pos="2971800" algn="ctr"/>
                <a:tab pos="5880100" algn="r"/>
              </a:tabLst>
              <a:defRPr sz="3400">
                <a:latin typeface="Garamond"/>
                <a:ea typeface="Garamond"/>
                <a:cs typeface="Garamond"/>
                <a:sym typeface="Garamond"/>
              </a:defRPr>
            </a:pPr>
            <a:r>
              <a:t>O God, Creator of heaven and earth: Grant that, as the crucified body of your dear Son was laid in the tomb and rested on this holy Sabbath, so we may await with him the coming of the third day, and rise with him to newness of life; who now lives and reigns with you and the Holy Spirit, one God, for ever and ever. </a:t>
            </a:r>
            <a:r>
              <a:rPr b="1"/>
              <a:t>Amen</a:t>
            </a:r>
            <a:r>
              <a:t>. </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A Reading from the Book of Job 14:1-14…"/>
          <p:cNvSpPr txBox="1"/>
          <p:nvPr/>
        </p:nvSpPr>
        <p:spPr>
          <a:xfrm>
            <a:off x="7112000" y="4406900"/>
            <a:ext cx="10160000" cy="490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sz="3400">
                <a:latin typeface="Garamond"/>
                <a:ea typeface="Garamond"/>
                <a:cs typeface="Garamond"/>
                <a:sym typeface="Garamond"/>
              </a:defRPr>
            </a:pPr>
            <a:r>
              <a:t>A Reading from the Book of Job 14:1-14</a:t>
            </a:r>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Job said, "A mortal, born of woman, </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few of days and full of trouble,</a:t>
            </a:r>
            <a:br>
              <a:rPr i="0"/>
            </a:br>
            <a:r>
              <a:rPr i="0"/>
              <a:t>comes up like a flower and withers,</a:t>
            </a:r>
            <a:br>
              <a:rPr i="0"/>
            </a:br>
            <a:r>
              <a:rPr i="0"/>
              <a:t>flees like a shadow and does not last.</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Do you fix your eyes on such a one?</a:t>
            </a:r>
            <a:br>
              <a:rPr i="0"/>
            </a:br>
            <a:r>
              <a:rPr i="0"/>
              <a:t>Do you bring me into judgment with you?</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Who can bring a clean thing out of an unclean?</a:t>
            </a:r>
            <a:br>
              <a:rPr i="0"/>
            </a:br>
            <a:r>
              <a:rPr i="0"/>
              <a:t>No one can.</a:t>
            </a:r>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Since their days are determined, and the number of their months is known to you, and you have appointed the bounds that they cannot pass,…"/>
          <p:cNvSpPr txBox="1"/>
          <p:nvPr/>
        </p:nvSpPr>
        <p:spPr>
          <a:xfrm>
            <a:off x="7061361" y="4483100"/>
            <a:ext cx="10159678" cy="474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Since their days are determined,</a:t>
            </a:r>
            <a:br>
              <a:rPr i="0"/>
            </a:br>
            <a:r>
              <a:rPr i="0"/>
              <a:t>and the number of their months is known to you,</a:t>
            </a:r>
            <a:br>
              <a:rPr i="0"/>
            </a:br>
            <a:r>
              <a:rPr i="0"/>
              <a:t>and you have appointed the bounds that they cannot pass,</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look away from them, and desist,</a:t>
            </a:r>
            <a:br>
              <a:rPr i="0"/>
            </a:br>
            <a:r>
              <a:rPr i="0"/>
              <a:t>that they may enjoy, like laborers, their days.</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"For there is hope for a tree,</a:t>
            </a:r>
            <a:br>
              <a:rPr i="0"/>
            </a:br>
            <a:r>
              <a:rPr i="0"/>
              <a:t>if it is cut down, that it will sprout again,</a:t>
            </a:r>
            <a:br>
              <a:rPr i="0"/>
            </a:br>
            <a:r>
              <a:rPr i="0"/>
              <a:t>and that its shoots will not cease.</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hough its root grows old in the earth, and its stump dies in the ground,…"/>
          <p:cNvSpPr txBox="1"/>
          <p:nvPr/>
        </p:nvSpPr>
        <p:spPr>
          <a:xfrm>
            <a:off x="7112000" y="4965700"/>
            <a:ext cx="10160000" cy="3784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Though its root grows old in the earth,</a:t>
            </a:r>
            <a:br>
              <a:rPr i="0"/>
            </a:br>
            <a:r>
              <a:rPr i="0"/>
              <a:t>and its stump dies in the ground,</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yet at the scent of water it will bud</a:t>
            </a:r>
            <a:br>
              <a:rPr i="0"/>
            </a:br>
            <a:r>
              <a:rPr i="0"/>
              <a:t>and put forth branches like a young plant.</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But mortals die, and are laid low;</a:t>
            </a:r>
            <a:br>
              <a:rPr i="0"/>
            </a:br>
            <a:r>
              <a:rPr i="0"/>
              <a:t>humans expire, and where are they?</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As waters fail from a lake, and a river wastes away and dries up,…"/>
          <p:cNvSpPr txBox="1"/>
          <p:nvPr/>
        </p:nvSpPr>
        <p:spPr>
          <a:xfrm>
            <a:off x="7132098" y="4272676"/>
            <a:ext cx="10160001" cy="474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As waters fail from a lake,</a:t>
            </a:r>
            <a:br>
              <a:rPr i="0"/>
            </a:br>
            <a:r>
              <a:rPr i="0"/>
              <a:t>and a river wastes away and dries up,</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so mortals lie down and do not rise again;</a:t>
            </a:r>
            <a:br>
              <a:rPr i="0"/>
            </a:br>
            <a:r>
              <a:rPr i="0"/>
              <a:t>until the heavens are no more, they will not awake</a:t>
            </a:r>
            <a:br>
              <a:rPr i="0"/>
            </a:br>
            <a:r>
              <a:rPr i="0"/>
              <a:t>or be roused out of their sleep.</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Oh that you would hide me in Sheol,</a:t>
            </a:r>
            <a:br>
              <a:rPr i="0"/>
            </a:br>
            <a:r>
              <a:rPr i="0"/>
              <a:t>that you would conceal me until your wrath is past,</a:t>
            </a:r>
            <a:br>
              <a:rPr i="0"/>
            </a:br>
            <a:r>
              <a:rPr i="0"/>
              <a:t>that you would appoint me a set time, and remember me!</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If mortals die, will they live again? All the days of my service I would wait until my release should come.”…"/>
          <p:cNvSpPr txBox="1"/>
          <p:nvPr/>
        </p:nvSpPr>
        <p:spPr>
          <a:xfrm>
            <a:off x="7115150" y="4996577"/>
            <a:ext cx="10153700" cy="3302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If mortals die, will they live again?</a:t>
            </a:r>
            <a:br>
              <a:rPr i="0"/>
            </a:br>
            <a:r>
              <a:rPr i="0"/>
              <a:t>All the days of my service I would wait</a:t>
            </a:r>
            <a:br>
              <a:rPr i="0"/>
            </a:br>
            <a:r>
              <a:rPr i="0"/>
              <a:t>until my release should come.”</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t>Lector</a:t>
            </a:r>
            <a:r>
              <a:rPr i="0"/>
              <a:t>		   Hear what the Spirit is saying to God’s people</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t>People</a:t>
            </a:r>
            <a:r>
              <a:rPr i="0"/>
              <a:t>		</a:t>
            </a:r>
            <a:r>
              <a:rPr b="1" i="0"/>
              <a:t>Thanks be to God.</a:t>
            </a:r>
            <a:endParaRPr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Psalm 31:1-4, 15-16 In te, Domine, speravi…"/>
          <p:cNvSpPr txBox="1"/>
          <p:nvPr/>
        </p:nvSpPr>
        <p:spPr>
          <a:xfrm>
            <a:off x="7112000" y="3878976"/>
            <a:ext cx="10160000" cy="5537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Psalm 31:1-4, 15-16	</a:t>
            </a:r>
            <a:r>
              <a:t>In te, Domine, speravi</a:t>
            </a:r>
            <a:endParaRPr i="0"/>
          </a:p>
          <a:p>
            <a:pPr defTabSz="457200">
              <a:lnSpc>
                <a:spcPct val="100000"/>
              </a:lnSpc>
              <a:spcBef>
                <a:spcPts val="0"/>
              </a:spcBef>
              <a:tabLst>
                <a:tab pos="457200" algn="l"/>
                <a:tab pos="914400" algn="l"/>
                <a:tab pos="2971800" algn="ctr"/>
                <a:tab pos="5880100" algn="r"/>
              </a:tabLst>
              <a:defRPr i="1" sz="3400">
                <a:latin typeface="Garamond"/>
                <a:ea typeface="Garamond"/>
                <a:cs typeface="Garamond"/>
                <a:sym typeface="Garamond"/>
              </a:defRPr>
            </a:pPr>
            <a:r>
              <a:rPr i="0"/>
              <a:t>1 In you, O Lord, have I taken refuge; </a:t>
            </a:r>
            <a:endParaRPr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let me never be put to shame; *</a:t>
            </a:r>
            <a:br>
              <a:rPr i="0"/>
            </a:br>
            <a:r>
              <a:rPr i="0"/>
              <a:t>	</a:t>
            </a:r>
            <a:r>
              <a:rPr b="1" i="0"/>
              <a:t>deliver me in your righteousness.</a:t>
            </a:r>
            <a:endParaRPr b="1"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2 Incline your ear to me; *</a:t>
            </a:r>
            <a:br>
              <a:rPr i="0"/>
            </a:br>
            <a:r>
              <a:rPr i="0"/>
              <a:t>	</a:t>
            </a:r>
            <a:r>
              <a:rPr b="1" i="0"/>
              <a:t>make haste to deliver me.</a:t>
            </a:r>
            <a:endParaRPr b="1"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3 Be my strong rock, a castle to keep me safe,</a:t>
            </a:r>
            <a:br>
              <a:rPr i="0"/>
            </a:br>
            <a:r>
              <a:rPr i="0"/>
              <a:t>for you are my crag and my stronghold; *</a:t>
            </a:r>
            <a:br>
              <a:rPr i="0"/>
            </a:br>
            <a:r>
              <a:rPr i="0"/>
              <a:t>	</a:t>
            </a:r>
            <a:r>
              <a:rPr b="1" i="0"/>
              <a:t>for the sake of your Name, lead me and guide me.</a:t>
            </a:r>
            <a:endParaRPr b="1"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4 Take me out of the net that they have secretly set for me, *  for you are my tower of strength.…"/>
          <p:cNvSpPr txBox="1"/>
          <p:nvPr/>
        </p:nvSpPr>
        <p:spPr>
          <a:xfrm>
            <a:off x="7051395" y="4437776"/>
            <a:ext cx="10281209" cy="441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4 Take me out of the net that they have secretly set for me, *</a:t>
            </a:r>
            <a:br>
              <a:rPr i="0"/>
            </a:br>
            <a:r>
              <a:rPr i="0"/>
              <a:t>	</a:t>
            </a:r>
            <a:r>
              <a:rPr b="1" i="0"/>
              <a:t>for you are my tower of strength.</a:t>
            </a:r>
            <a:endParaRPr b="1"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15 My times are in your hand; *</a:t>
            </a:r>
            <a:br>
              <a:rPr i="0"/>
            </a:br>
            <a:r>
              <a:rPr i="0"/>
              <a:t>	</a:t>
            </a:r>
            <a:r>
              <a:rPr b="1" i="0"/>
              <a:t>rescue me from the hand of my enemies,</a:t>
            </a:r>
            <a:br>
              <a:rPr b="1" i="0"/>
            </a:br>
            <a:r>
              <a:rPr b="1" i="0"/>
              <a:t>	and from those who persecute me.</a:t>
            </a:r>
            <a:endParaRPr b="1" i="0"/>
          </a:p>
          <a:p>
            <a:pPr defTabSz="457200">
              <a:lnSpc>
                <a:spcPct val="100000"/>
              </a:lnSpc>
              <a:spcBef>
                <a:spcPts val="1200"/>
              </a:spcBef>
              <a:tabLst>
                <a:tab pos="457200" algn="l"/>
                <a:tab pos="914400" algn="l"/>
                <a:tab pos="2971800" algn="ctr"/>
                <a:tab pos="5880100" algn="r"/>
              </a:tabLst>
              <a:defRPr i="1" sz="3400">
                <a:latin typeface="Garamond"/>
                <a:ea typeface="Garamond"/>
                <a:cs typeface="Garamond"/>
                <a:sym typeface="Garamond"/>
              </a:defRPr>
            </a:pPr>
            <a:r>
              <a:rPr i="0"/>
              <a:t>16 Make your face to shine upon your servant, *</a:t>
            </a:r>
            <a:br>
              <a:rPr i="0"/>
            </a:br>
            <a:r>
              <a:rPr i="0"/>
              <a:t>	</a:t>
            </a:r>
            <a:r>
              <a:rPr b="1" i="0"/>
              <a:t>and in your loving-kindness save me."</a:t>
            </a:r>
            <a:endParaRPr b="1" i="0"/>
          </a:p>
        </p:txBody>
      </p:sp>
    </p:spTree>
  </p:cSld>
  <p:clrMapOvr>
    <a:masterClrMapping/>
  </p:clrMapOvr>
  <mc:AlternateContent xmlns:mc="http://schemas.openxmlformats.org/markup-compatibility/2006">
    <mc:Choice xmlns:p14="http://schemas.microsoft.com/office/powerpoint/2010/main" Requires="p14">
      <p:transition spd="slow" advClick="1" p14:dur="15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90000"/>
          </a:lnSpc>
          <a:spcBef>
            <a:spcPts val="4500"/>
          </a:spcBef>
          <a:spcAft>
            <a:spcPts val="0"/>
          </a:spcAft>
          <a:buClrTx/>
          <a:buSzTx/>
          <a:buFontTx/>
          <a:buNone/>
          <a:tabLst/>
          <a:defRPr b="0" baseline="0" cap="none" i="0" spc="0" strike="noStrike" sz="48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